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61.xml" ContentType="application/vnd.openxmlformats-officedocument.drawingml.chart+xml"/>
  <Override PartName="/ppt/charts/chart662.xml" ContentType="application/vnd.openxmlformats-officedocument.drawingml.chart+xml"/>
  <Override PartName="/ppt/charts/chart663.xml" ContentType="application/vnd.openxmlformats-officedocument.drawingml.chart+xml"/>
  <Override PartName="/ppt/charts/chart664.xml" ContentType="application/vnd.openxmlformats-officedocument.drawingml.chart+xml"/>
  <Override PartName="/ppt/charts/chart665.xml" ContentType="application/vnd.openxmlformats-officedocument.drawingml.chart+xml"/>
  <Override PartName="/ppt/charts/chart666.xml" ContentType="application/vnd.openxmlformats-officedocument.drawingml.chart+xml"/>
  <Override PartName="/ppt/charts/chart667.xml" ContentType="application/vnd.openxmlformats-officedocument.drawingml.chart+xml"/>
  <Override PartName="/ppt/charts/chart668.xml" ContentType="application/vnd.openxmlformats-officedocument.drawingml.chart+xml"/>
  <Override PartName="/ppt/charts/chart669.xml" ContentType="application/vnd.openxmlformats-officedocument.drawingml.chart+xml"/>
  <Override PartName="/ppt/charts/chart67.xml" ContentType="application/vnd.openxmlformats-officedocument.drawingml.chart+xml"/>
  <Override PartName="/ppt/charts/chart670.xml" ContentType="application/vnd.openxmlformats-officedocument.drawingml.chart+xml"/>
  <Override PartName="/ppt/charts/chart671.xml" ContentType="application/vnd.openxmlformats-officedocument.drawingml.chart+xml"/>
  <Override PartName="/ppt/charts/chart672.xml" ContentType="application/vnd.openxmlformats-officedocument.drawingml.chart+xml"/>
  <Override PartName="/ppt/charts/chart673.xml" ContentType="application/vnd.openxmlformats-officedocument.drawingml.chart+xml"/>
  <Override PartName="/ppt/charts/chart674.xml" ContentType="application/vnd.openxmlformats-officedocument.drawingml.chart+xml"/>
  <Override PartName="/ppt/charts/chart675.xml" ContentType="application/vnd.openxmlformats-officedocument.drawingml.chart+xml"/>
  <Override PartName="/ppt/charts/chart676.xml" ContentType="application/vnd.openxmlformats-officedocument.drawingml.chart+xml"/>
  <Override PartName="/ppt/charts/chart677.xml" ContentType="application/vnd.openxmlformats-officedocument.drawingml.chart+xml"/>
  <Override PartName="/ppt/charts/chart678.xml" ContentType="application/vnd.openxmlformats-officedocument.drawingml.chart+xml"/>
  <Override PartName="/ppt/charts/chart679.xml" ContentType="application/vnd.openxmlformats-officedocument.drawingml.chart+xml"/>
  <Override PartName="/ppt/charts/chart68.xml" ContentType="application/vnd.openxmlformats-officedocument.drawingml.chart+xml"/>
  <Override PartName="/ppt/charts/chart680.xml" ContentType="application/vnd.openxmlformats-officedocument.drawingml.chart+xml"/>
  <Override PartName="/ppt/charts/chart681.xml" ContentType="application/vnd.openxmlformats-officedocument.drawingml.chart+xml"/>
  <Override PartName="/ppt/charts/chart682.xml" ContentType="application/vnd.openxmlformats-officedocument.drawingml.chart+xml"/>
  <Override PartName="/ppt/charts/chart683.xml" ContentType="application/vnd.openxmlformats-officedocument.drawingml.chart+xml"/>
  <Override PartName="/ppt/charts/chart684.xml" ContentType="application/vnd.openxmlformats-officedocument.drawingml.chart+xml"/>
  <Override PartName="/ppt/charts/chart685.xml" ContentType="application/vnd.openxmlformats-officedocument.drawingml.chart+xml"/>
  <Override PartName="/ppt/charts/chart686.xml" ContentType="application/vnd.openxmlformats-officedocument.drawingml.chart+xml"/>
  <Override PartName="/ppt/charts/chart687.xml" ContentType="application/vnd.openxmlformats-officedocument.drawingml.chart+xml"/>
  <Override PartName="/ppt/charts/chart688.xml" ContentType="application/vnd.openxmlformats-officedocument.drawingml.chart+xml"/>
  <Override PartName="/ppt/charts/chart689.xml" ContentType="application/vnd.openxmlformats-officedocument.drawingml.chart+xml"/>
  <Override PartName="/ppt/charts/chart69.xml" ContentType="application/vnd.openxmlformats-officedocument.drawingml.chart+xml"/>
  <Override PartName="/ppt/charts/chart690.xml" ContentType="application/vnd.openxmlformats-officedocument.drawingml.chart+xml"/>
  <Override PartName="/ppt/charts/chart691.xml" ContentType="application/vnd.openxmlformats-officedocument.drawingml.chart+xml"/>
  <Override PartName="/ppt/charts/chart692.xml" ContentType="application/vnd.openxmlformats-officedocument.drawingml.chart+xml"/>
  <Override PartName="/ppt/charts/chart693.xml" ContentType="application/vnd.openxmlformats-officedocument.drawingml.chart+xml"/>
  <Override PartName="/ppt/charts/chart694.xml" ContentType="application/vnd.openxmlformats-officedocument.drawingml.chart+xml"/>
  <Override PartName="/ppt/charts/chart695.xml" ContentType="application/vnd.openxmlformats-officedocument.drawingml.chart+xml"/>
  <Override PartName="/ppt/charts/chart696.xml" ContentType="application/vnd.openxmlformats-officedocument.drawingml.chart+xml"/>
  <Override PartName="/ppt/charts/chart697.xml" ContentType="application/vnd.openxmlformats-officedocument.drawingml.chart+xml"/>
  <Override PartName="/ppt/charts/chart698.xml" ContentType="application/vnd.openxmlformats-officedocument.drawingml.chart+xml"/>
  <Override PartName="/ppt/charts/chart69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00.xml" ContentType="application/vnd.openxmlformats-officedocument.drawingml.chart+xml"/>
  <Override PartName="/ppt/charts/chart701.xml" ContentType="application/vnd.openxmlformats-officedocument.drawingml.chart+xml"/>
  <Override PartName="/ppt/charts/chart702.xml" ContentType="application/vnd.openxmlformats-officedocument.drawingml.chart+xml"/>
  <Override PartName="/ppt/charts/chart703.xml" ContentType="application/vnd.openxmlformats-officedocument.drawingml.chart+xml"/>
  <Override PartName="/ppt/charts/chart704.xml" ContentType="application/vnd.openxmlformats-officedocument.drawingml.chart+xml"/>
  <Override PartName="/ppt/charts/chart705.xml" ContentType="application/vnd.openxmlformats-officedocument.drawingml.chart+xml"/>
  <Override PartName="/ppt/charts/chart706.xml" ContentType="application/vnd.openxmlformats-officedocument.drawingml.chart+xml"/>
  <Override PartName="/ppt/charts/chart707.xml" ContentType="application/vnd.openxmlformats-officedocument.drawingml.chart+xml"/>
  <Override PartName="/ppt/charts/chart708.xml" ContentType="application/vnd.openxmlformats-officedocument.drawingml.chart+xml"/>
  <Override PartName="/ppt/charts/chart709.xml" ContentType="application/vnd.openxmlformats-officedocument.drawingml.chart+xml"/>
  <Override PartName="/ppt/charts/chart71.xml" ContentType="application/vnd.openxmlformats-officedocument.drawingml.chart+xml"/>
  <Override PartName="/ppt/charts/chart710.xml" ContentType="application/vnd.openxmlformats-officedocument.drawingml.chart+xml"/>
  <Override PartName="/ppt/charts/chart711.xml" ContentType="application/vnd.openxmlformats-officedocument.drawingml.chart+xml"/>
  <Override PartName="/ppt/charts/chart712.xml" ContentType="application/vnd.openxmlformats-officedocument.drawingml.chart+xml"/>
  <Override PartName="/ppt/charts/chart713.xml" ContentType="application/vnd.openxmlformats-officedocument.drawingml.chart+xml"/>
  <Override PartName="/ppt/charts/chart714.xml" ContentType="application/vnd.openxmlformats-officedocument.drawingml.chart+xml"/>
  <Override PartName="/ppt/charts/chart715.xml" ContentType="application/vnd.openxmlformats-officedocument.drawingml.chart+xml"/>
  <Override PartName="/ppt/charts/chart716.xml" ContentType="application/vnd.openxmlformats-officedocument.drawingml.chart+xml"/>
  <Override PartName="/ppt/charts/chart717.xml" ContentType="application/vnd.openxmlformats-officedocument.drawingml.chart+xml"/>
  <Override PartName="/ppt/charts/chart718.xml" ContentType="application/vnd.openxmlformats-officedocument.drawingml.chart+xml"/>
  <Override PartName="/ppt/charts/chart719.xml" ContentType="application/vnd.openxmlformats-officedocument.drawingml.chart+xml"/>
  <Override PartName="/ppt/charts/chart72.xml" ContentType="application/vnd.openxmlformats-officedocument.drawingml.chart+xml"/>
  <Override PartName="/ppt/charts/chart720.xml" ContentType="application/vnd.openxmlformats-officedocument.drawingml.chart+xml"/>
  <Override PartName="/ppt/charts/chart721.xml" ContentType="application/vnd.openxmlformats-officedocument.drawingml.chart+xml"/>
  <Override PartName="/ppt/charts/chart722.xml" ContentType="application/vnd.openxmlformats-officedocument.drawingml.chart+xml"/>
  <Override PartName="/ppt/charts/chart723.xml" ContentType="application/vnd.openxmlformats-officedocument.drawingml.chart+xml"/>
  <Override PartName="/ppt/charts/chart724.xml" ContentType="application/vnd.openxmlformats-officedocument.drawingml.chart+xml"/>
  <Override PartName="/ppt/charts/chart725.xml" ContentType="application/vnd.openxmlformats-officedocument.drawingml.chart+xml"/>
  <Override PartName="/ppt/charts/chart726.xml" ContentType="application/vnd.openxmlformats-officedocument.drawingml.chart+xml"/>
  <Override PartName="/ppt/charts/chart727.xml" ContentType="application/vnd.openxmlformats-officedocument.drawingml.chart+xml"/>
  <Override PartName="/ppt/charts/chart728.xml" ContentType="application/vnd.openxmlformats-officedocument.drawingml.chart+xml"/>
  <Override PartName="/ppt/charts/chart729.xml" ContentType="application/vnd.openxmlformats-officedocument.drawingml.chart+xml"/>
  <Override PartName="/ppt/charts/chart73.xml" ContentType="application/vnd.openxmlformats-officedocument.drawingml.chart+xml"/>
  <Override PartName="/ppt/charts/chart730.xml" ContentType="application/vnd.openxmlformats-officedocument.drawingml.chart+xml"/>
  <Override PartName="/ppt/charts/chart731.xml" ContentType="application/vnd.openxmlformats-officedocument.drawingml.chart+xml"/>
  <Override PartName="/ppt/charts/chart732.xml" ContentType="application/vnd.openxmlformats-officedocument.drawingml.chart+xml"/>
  <Override PartName="/ppt/charts/chart733.xml" ContentType="application/vnd.openxmlformats-officedocument.drawingml.chart+xml"/>
  <Override PartName="/ppt/charts/chart734.xml" ContentType="application/vnd.openxmlformats-officedocument.drawingml.chart+xml"/>
  <Override PartName="/ppt/charts/chart735.xml" ContentType="application/vnd.openxmlformats-officedocument.drawingml.chart+xml"/>
  <Override PartName="/ppt/charts/chart736.xml" ContentType="application/vnd.openxmlformats-officedocument.drawingml.chart+xml"/>
  <Override PartName="/ppt/charts/chart737.xml" ContentType="application/vnd.openxmlformats-officedocument.drawingml.chart+xml"/>
  <Override PartName="/ppt/charts/chart738.xml" ContentType="application/vnd.openxmlformats-officedocument.drawingml.chart+xml"/>
  <Override PartName="/ppt/charts/chart739.xml" ContentType="application/vnd.openxmlformats-officedocument.drawingml.chart+xml"/>
  <Override PartName="/ppt/charts/chart74.xml" ContentType="application/vnd.openxmlformats-officedocument.drawingml.chart+xml"/>
  <Override PartName="/ppt/charts/chart740.xml" ContentType="application/vnd.openxmlformats-officedocument.drawingml.chart+xml"/>
  <Override PartName="/ppt/charts/chart741.xml" ContentType="application/vnd.openxmlformats-officedocument.drawingml.chart+xml"/>
  <Override PartName="/ppt/charts/chart742.xml" ContentType="application/vnd.openxmlformats-officedocument.drawingml.chart+xml"/>
  <Override PartName="/ppt/charts/chart743.xml" ContentType="application/vnd.openxmlformats-officedocument.drawingml.chart+xml"/>
  <Override PartName="/ppt/charts/chart744.xml" ContentType="application/vnd.openxmlformats-officedocument.drawingml.chart+xml"/>
  <Override PartName="/ppt/charts/chart745.xml" ContentType="application/vnd.openxmlformats-officedocument.drawingml.chart+xml"/>
  <Override PartName="/ppt/charts/chart746.xml" ContentType="application/vnd.openxmlformats-officedocument.drawingml.chart+xml"/>
  <Override PartName="/ppt/charts/chart747.xml" ContentType="application/vnd.openxmlformats-officedocument.drawingml.chart+xml"/>
  <Override PartName="/ppt/charts/chart748.xml" ContentType="application/vnd.openxmlformats-officedocument.drawingml.chart+xml"/>
  <Override PartName="/ppt/charts/chart749.xml" ContentType="application/vnd.openxmlformats-officedocument.drawingml.chart+xml"/>
  <Override PartName="/ppt/charts/chart75.xml" ContentType="application/vnd.openxmlformats-officedocument.drawingml.chart+xml"/>
  <Override PartName="/ppt/charts/chart750.xml" ContentType="application/vnd.openxmlformats-officedocument.drawingml.chart+xml"/>
  <Override PartName="/ppt/charts/chart751.xml" ContentType="application/vnd.openxmlformats-officedocument.drawingml.chart+xml"/>
  <Override PartName="/ppt/charts/chart752.xml" ContentType="application/vnd.openxmlformats-officedocument.drawingml.chart+xml"/>
  <Override PartName="/ppt/charts/chart753.xml" ContentType="application/vnd.openxmlformats-officedocument.drawingml.chart+xml"/>
  <Override PartName="/ppt/charts/chart754.xml" ContentType="application/vnd.openxmlformats-officedocument.drawingml.chart+xml"/>
  <Override PartName="/ppt/charts/chart755.xml" ContentType="application/vnd.openxmlformats-officedocument.drawingml.chart+xml"/>
  <Override PartName="/ppt/charts/chart756.xml" ContentType="application/vnd.openxmlformats-officedocument.drawingml.chart+xml"/>
  <Override PartName="/ppt/charts/chart757.xml" ContentType="application/vnd.openxmlformats-officedocument.drawingml.chart+xml"/>
  <Override PartName="/ppt/charts/chart758.xml" ContentType="application/vnd.openxmlformats-officedocument.drawingml.chart+xml"/>
  <Override PartName="/ppt/charts/chart759.xml" ContentType="application/vnd.openxmlformats-officedocument.drawingml.chart+xml"/>
  <Override PartName="/ppt/charts/chart76.xml" ContentType="application/vnd.openxmlformats-officedocument.drawingml.chart+xml"/>
  <Override PartName="/ppt/charts/chart760.xml" ContentType="application/vnd.openxmlformats-officedocument.drawingml.chart+xml"/>
  <Override PartName="/ppt/charts/chart761.xml" ContentType="application/vnd.openxmlformats-officedocument.drawingml.chart+xml"/>
  <Override PartName="/ppt/charts/chart762.xml" ContentType="application/vnd.openxmlformats-officedocument.drawingml.chart+xml"/>
  <Override PartName="/ppt/charts/chart763.xml" ContentType="application/vnd.openxmlformats-officedocument.drawingml.chart+xml"/>
  <Override PartName="/ppt/charts/chart764.xml" ContentType="application/vnd.openxmlformats-officedocument.drawingml.chart+xml"/>
  <Override PartName="/ppt/charts/chart765.xml" ContentType="application/vnd.openxmlformats-officedocument.drawingml.chart+xml"/>
  <Override PartName="/ppt/charts/chart766.xml" ContentType="application/vnd.openxmlformats-officedocument.drawingml.chart+xml"/>
  <Override PartName="/ppt/charts/chart767.xml" ContentType="application/vnd.openxmlformats-officedocument.drawingml.chart+xml"/>
  <Override PartName="/ppt/charts/chart768.xml" ContentType="application/vnd.openxmlformats-officedocument.drawingml.chart+xml"/>
  <Override PartName="/ppt/charts/chart769.xml" ContentType="application/vnd.openxmlformats-officedocument.drawingml.chart+xml"/>
  <Override PartName="/ppt/charts/chart77.xml" ContentType="application/vnd.openxmlformats-officedocument.drawingml.chart+xml"/>
  <Override PartName="/ppt/charts/chart770.xml" ContentType="application/vnd.openxmlformats-officedocument.drawingml.chart+xml"/>
  <Override PartName="/ppt/charts/chart771.xml" ContentType="application/vnd.openxmlformats-officedocument.drawingml.chart+xml"/>
  <Override PartName="/ppt/charts/chart772.xml" ContentType="application/vnd.openxmlformats-officedocument.drawingml.chart+xml"/>
  <Override PartName="/ppt/charts/chart773.xml" ContentType="application/vnd.openxmlformats-officedocument.drawingml.chart+xml"/>
  <Override PartName="/ppt/charts/chart774.xml" ContentType="application/vnd.openxmlformats-officedocument.drawingml.chart+xml"/>
  <Override PartName="/ppt/charts/chart775.xml" ContentType="application/vnd.openxmlformats-officedocument.drawingml.chart+xml"/>
  <Override PartName="/ppt/charts/chart776.xml" ContentType="application/vnd.openxmlformats-officedocument.drawingml.chart+xml"/>
  <Override PartName="/ppt/charts/chart777.xml" ContentType="application/vnd.openxmlformats-officedocument.drawingml.chart+xml"/>
  <Override PartName="/ppt/charts/chart778.xml" ContentType="application/vnd.openxmlformats-officedocument.drawingml.chart+xml"/>
  <Override PartName="/ppt/charts/chart779.xml" ContentType="application/vnd.openxmlformats-officedocument.drawingml.chart+xml"/>
  <Override PartName="/ppt/charts/chart78.xml" ContentType="application/vnd.openxmlformats-officedocument.drawingml.chart+xml"/>
  <Override PartName="/ppt/charts/chart780.xml" ContentType="application/vnd.openxmlformats-officedocument.drawingml.chart+xml"/>
  <Override PartName="/ppt/charts/chart781.xml" ContentType="application/vnd.openxmlformats-officedocument.drawingml.chart+xml"/>
  <Override PartName="/ppt/charts/chart782.xml" ContentType="application/vnd.openxmlformats-officedocument.drawingml.chart+xml"/>
  <Override PartName="/ppt/charts/chart783.xml" ContentType="application/vnd.openxmlformats-officedocument.drawingml.chart+xml"/>
  <Override PartName="/ppt/charts/chart784.xml" ContentType="application/vnd.openxmlformats-officedocument.drawingml.chart+xml"/>
  <Override PartName="/ppt/charts/chart785.xml" ContentType="application/vnd.openxmlformats-officedocument.drawingml.chart+xml"/>
  <Override PartName="/ppt/charts/chart786.xml" ContentType="application/vnd.openxmlformats-officedocument.drawingml.chart+xml"/>
  <Override PartName="/ppt/charts/chart787.xml" ContentType="application/vnd.openxmlformats-officedocument.drawingml.chart+xml"/>
  <Override PartName="/ppt/charts/chart788.xml" ContentType="application/vnd.openxmlformats-officedocument.drawingml.chart+xml"/>
  <Override PartName="/ppt/charts/chart789.xml" ContentType="application/vnd.openxmlformats-officedocument.drawingml.chart+xml"/>
  <Override PartName="/ppt/charts/chart79.xml" ContentType="application/vnd.openxmlformats-officedocument.drawingml.chart+xml"/>
  <Override PartName="/ppt/charts/chart790.xml" ContentType="application/vnd.openxmlformats-officedocument.drawingml.chart+xml"/>
  <Override PartName="/ppt/charts/chart791.xml" ContentType="application/vnd.openxmlformats-officedocument.drawingml.chart+xml"/>
  <Override PartName="/ppt/charts/chart792.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77"/>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 id="2147475227" r:id="rId59"/>
    <p:sldId id="2147475228" r:id="rId60"/>
    <p:sldId id="2147475229" r:id="rId61"/>
    <p:sldId id="2147475230" r:id="rId62"/>
    <p:sldId id="2147475231" r:id="rId63"/>
    <p:sldId id="2147475232" r:id="rId64"/>
    <p:sldId id="2147475233" r:id="rId65"/>
    <p:sldId id="2147475234" r:id="rId66"/>
    <p:sldId id="2147475235" r:id="rId67"/>
    <p:sldId id="2147475236" r:id="rId68"/>
    <p:sldId id="2147475237" r:id="rId69"/>
    <p:sldId id="2147475238" r:id="rId70"/>
    <p:sldId id="2147475239" r:id="rId71"/>
    <p:sldId id="2147475240" r:id="rId72"/>
    <p:sldId id="2147475241" r:id="rId73"/>
    <p:sldId id="2147475242" r:id="rId74"/>
    <p:sldId id="2147475243" r:id="rId75"/>
    <p:sldId id="2147475244" r:id="rId7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Sector" id="{4D87C4C6-7EC4-4AA3-85DF-CC9579C60370}">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Lst>
        </p14:section>
        <p14:section name="Brackets By Segment" id="{F777B675-23A8-49A8-8FE7-0CA30DD69944}">
          <p14:sldIdLst>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103" d="100"/>
          <a:sy n="103" d="100"/>
        </p:scale>
        <p:origin x="293" y="77"/>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 Id="rId82" Type="http://schemas.microsoft.com/office/2015/10/relationships/revisionInfo" Target="revisionInfo.xml"/><Relationship Id="rId83"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61.xml.rels><?xml version='1.0' encoding='UTF-8' standalone='yes'?>
<Relationships xmlns="http://schemas.openxmlformats.org/package/2006/relationships"><Relationship Id="rId1" Type="http://schemas.openxmlformats.org/officeDocument/2006/relationships/package" Target="../embeddings/Microsoft_Excel_Worksheet660.xlsx"/></Relationships>
</file>

<file path=ppt/charts/_rels/chart662.xml.rels><?xml version='1.0' encoding='UTF-8' standalone='yes'?>
<Relationships xmlns="http://schemas.openxmlformats.org/package/2006/relationships"><Relationship Id="rId1" Type="http://schemas.openxmlformats.org/officeDocument/2006/relationships/package" Target="../embeddings/Microsoft_Excel_Worksheet661.xlsx"/></Relationships>
</file>

<file path=ppt/charts/_rels/chart663.xml.rels><?xml version='1.0' encoding='UTF-8' standalone='yes'?>
<Relationships xmlns="http://schemas.openxmlformats.org/package/2006/relationships"><Relationship Id="rId1" Type="http://schemas.openxmlformats.org/officeDocument/2006/relationships/package" Target="../embeddings/Microsoft_Excel_Worksheet662.xlsx"/></Relationships>
</file>

<file path=ppt/charts/_rels/chart664.xml.rels><?xml version='1.0' encoding='UTF-8' standalone='yes'?>
<Relationships xmlns="http://schemas.openxmlformats.org/package/2006/relationships"><Relationship Id="rId1" Type="http://schemas.openxmlformats.org/officeDocument/2006/relationships/package" Target="../embeddings/Microsoft_Excel_Worksheet663.xlsx"/></Relationships>
</file>

<file path=ppt/charts/_rels/chart665.xml.rels><?xml version='1.0' encoding='UTF-8' standalone='yes'?>
<Relationships xmlns="http://schemas.openxmlformats.org/package/2006/relationships"><Relationship Id="rId1" Type="http://schemas.openxmlformats.org/officeDocument/2006/relationships/package" Target="../embeddings/Microsoft_Excel_Worksheet664.xlsx"/></Relationships>
</file>

<file path=ppt/charts/_rels/chart666.xml.rels><?xml version='1.0' encoding='UTF-8' standalone='yes'?>
<Relationships xmlns="http://schemas.openxmlformats.org/package/2006/relationships"><Relationship Id="rId1" Type="http://schemas.openxmlformats.org/officeDocument/2006/relationships/package" Target="../embeddings/Microsoft_Excel_Worksheet665.xlsx"/></Relationships>
</file>

<file path=ppt/charts/_rels/chart667.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668.xml.rels><?xml version='1.0' encoding='UTF-8' standalone='yes'?>
<Relationships xmlns="http://schemas.openxmlformats.org/package/2006/relationships"><Relationship Id="rId1" Type="http://schemas.openxmlformats.org/officeDocument/2006/relationships/package" Target="../embeddings/Microsoft_Excel_Worksheet667.xlsx"/></Relationships>
</file>

<file path=ppt/charts/_rels/chart669.xml.rels><?xml version='1.0' encoding='UTF-8' standalone='yes'?>
<Relationships xmlns="http://schemas.openxmlformats.org/package/2006/relationships"><Relationship Id="rId1" Type="http://schemas.openxmlformats.org/officeDocument/2006/relationships/package" Target="../embeddings/Microsoft_Excel_Worksheet668.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0.xml.rels><?xml version='1.0' encoding='UTF-8' standalone='yes'?>
<Relationships xmlns="http://schemas.openxmlformats.org/package/2006/relationships"><Relationship Id="rId1" Type="http://schemas.openxmlformats.org/officeDocument/2006/relationships/package" Target="../embeddings/Microsoft_Excel_Worksheet669.xlsx"/></Relationships>
</file>

<file path=ppt/charts/_rels/chart671.xml.rels><?xml version='1.0' encoding='UTF-8' standalone='yes'?>
<Relationships xmlns="http://schemas.openxmlformats.org/package/2006/relationships"><Relationship Id="rId1" Type="http://schemas.openxmlformats.org/officeDocument/2006/relationships/package" Target="../embeddings/Microsoft_Excel_Worksheet670.xlsx"/></Relationships>
</file>

<file path=ppt/charts/_rels/chart672.xml.rels><?xml version='1.0' encoding='UTF-8' standalone='yes'?>
<Relationships xmlns="http://schemas.openxmlformats.org/package/2006/relationships"><Relationship Id="rId1" Type="http://schemas.openxmlformats.org/officeDocument/2006/relationships/package" Target="../embeddings/Microsoft_Excel_Worksheet671.xlsx"/></Relationships>
</file>

<file path=ppt/charts/_rels/chart673.xml.rels><?xml version='1.0' encoding='UTF-8' standalone='yes'?>
<Relationships xmlns="http://schemas.openxmlformats.org/package/2006/relationships"><Relationship Id="rId1" Type="http://schemas.openxmlformats.org/officeDocument/2006/relationships/package" Target="../embeddings/Microsoft_Excel_Worksheet672.xlsx"/></Relationships>
</file>

<file path=ppt/charts/_rels/chart674.xml.rels><?xml version='1.0' encoding='UTF-8' standalone='yes'?>
<Relationships xmlns="http://schemas.openxmlformats.org/package/2006/relationships"><Relationship Id="rId1" Type="http://schemas.openxmlformats.org/officeDocument/2006/relationships/package" Target="../embeddings/Microsoft_Excel_Worksheet673.xlsx"/></Relationships>
</file>

<file path=ppt/charts/_rels/chart675.xml.rels><?xml version='1.0' encoding='UTF-8' standalone='yes'?>
<Relationships xmlns="http://schemas.openxmlformats.org/package/2006/relationships"><Relationship Id="rId1" Type="http://schemas.openxmlformats.org/officeDocument/2006/relationships/package" Target="../embeddings/Microsoft_Excel_Worksheet674.xlsx"/></Relationships>
</file>

<file path=ppt/charts/_rels/chart676.xml.rels><?xml version='1.0' encoding='UTF-8' standalone='yes'?>
<Relationships xmlns="http://schemas.openxmlformats.org/package/2006/relationships"><Relationship Id="rId1" Type="http://schemas.openxmlformats.org/officeDocument/2006/relationships/package" Target="../embeddings/Microsoft_Excel_Worksheet675.xlsx"/></Relationships>
</file>

<file path=ppt/charts/_rels/chart677.xml.rels><?xml version='1.0' encoding='UTF-8' standalone='yes'?>
<Relationships xmlns="http://schemas.openxmlformats.org/package/2006/relationships"><Relationship Id="rId1" Type="http://schemas.openxmlformats.org/officeDocument/2006/relationships/package" Target="../embeddings/Microsoft_Excel_Worksheet676.xlsx"/></Relationships>
</file>

<file path=ppt/charts/_rels/chart678.xml.rels><?xml version='1.0' encoding='UTF-8' standalone='yes'?>
<Relationships xmlns="http://schemas.openxmlformats.org/package/2006/relationships"><Relationship Id="rId1" Type="http://schemas.openxmlformats.org/officeDocument/2006/relationships/package" Target="../embeddings/Microsoft_Excel_Worksheet677.xlsx"/></Relationships>
</file>

<file path=ppt/charts/_rels/chart679.xml.rels><?xml version='1.0' encoding='UTF-8' standalone='yes'?>
<Relationships xmlns="http://schemas.openxmlformats.org/package/2006/relationships"><Relationship Id="rId1" Type="http://schemas.openxmlformats.org/officeDocument/2006/relationships/package" Target="../embeddings/Microsoft_Excel_Worksheet678.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0.xml.rels><?xml version='1.0' encoding='UTF-8' standalone='yes'?>
<Relationships xmlns="http://schemas.openxmlformats.org/package/2006/relationships"><Relationship Id="rId1" Type="http://schemas.openxmlformats.org/officeDocument/2006/relationships/package" Target="../embeddings/Microsoft_Excel_Worksheet679.xlsx"/></Relationships>
</file>

<file path=ppt/charts/_rels/chart681.xml.rels><?xml version='1.0' encoding='UTF-8' standalone='yes'?>
<Relationships xmlns="http://schemas.openxmlformats.org/package/2006/relationships"><Relationship Id="rId1" Type="http://schemas.openxmlformats.org/officeDocument/2006/relationships/package" Target="../embeddings/Microsoft_Excel_Worksheet680.xlsx"/></Relationships>
</file>

<file path=ppt/charts/_rels/chart682.xml.rels><?xml version='1.0' encoding='UTF-8' standalone='yes'?>
<Relationships xmlns="http://schemas.openxmlformats.org/package/2006/relationships"><Relationship Id="rId1" Type="http://schemas.openxmlformats.org/officeDocument/2006/relationships/package" Target="../embeddings/Microsoft_Excel_Worksheet681.xlsx"/></Relationships>
</file>

<file path=ppt/charts/_rels/chart683.xml.rels><?xml version='1.0' encoding='UTF-8' standalone='yes'?>
<Relationships xmlns="http://schemas.openxmlformats.org/package/2006/relationships"><Relationship Id="rId1" Type="http://schemas.openxmlformats.org/officeDocument/2006/relationships/package" Target="../embeddings/Microsoft_Excel_Worksheet682.xlsx"/></Relationships>
</file>

<file path=ppt/charts/_rels/chart684.xml.rels><?xml version='1.0' encoding='UTF-8' standalone='yes'?>
<Relationships xmlns="http://schemas.openxmlformats.org/package/2006/relationships"><Relationship Id="rId1" Type="http://schemas.openxmlformats.org/officeDocument/2006/relationships/package" Target="../embeddings/Microsoft_Excel_Worksheet683.xlsx"/></Relationships>
</file>

<file path=ppt/charts/_rels/chart685.xml.rels><?xml version='1.0' encoding='UTF-8' standalone='yes'?>
<Relationships xmlns="http://schemas.openxmlformats.org/package/2006/relationships"><Relationship Id="rId1" Type="http://schemas.openxmlformats.org/officeDocument/2006/relationships/package" Target="../embeddings/Microsoft_Excel_Worksheet684.xlsx"/></Relationships>
</file>

<file path=ppt/charts/_rels/chart686.xml.rels><?xml version='1.0' encoding='UTF-8' standalone='yes'?>
<Relationships xmlns="http://schemas.openxmlformats.org/package/2006/relationships"><Relationship Id="rId1" Type="http://schemas.openxmlformats.org/officeDocument/2006/relationships/package" Target="../embeddings/Microsoft_Excel_Worksheet685.xlsx"/></Relationships>
</file>

<file path=ppt/charts/_rels/chart687.xml.rels><?xml version='1.0' encoding='UTF-8' standalone='yes'?>
<Relationships xmlns="http://schemas.openxmlformats.org/package/2006/relationships"><Relationship Id="rId1" Type="http://schemas.openxmlformats.org/officeDocument/2006/relationships/package" Target="../embeddings/Microsoft_Excel_Worksheet686.xlsx"/></Relationships>
</file>

<file path=ppt/charts/_rels/chart688.xml.rels><?xml version='1.0' encoding='UTF-8' standalone='yes'?>
<Relationships xmlns="http://schemas.openxmlformats.org/package/2006/relationships"><Relationship Id="rId1" Type="http://schemas.openxmlformats.org/officeDocument/2006/relationships/package" Target="../embeddings/Microsoft_Excel_Worksheet687.xlsx"/></Relationships>
</file>

<file path=ppt/charts/_rels/chart689.xml.rels><?xml version='1.0' encoding='UTF-8' standalone='yes'?>
<Relationships xmlns="http://schemas.openxmlformats.org/package/2006/relationships"><Relationship Id="rId1" Type="http://schemas.openxmlformats.org/officeDocument/2006/relationships/package" Target="../embeddings/Microsoft_Excel_Worksheet68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0.xml.rels><?xml version='1.0' encoding='UTF-8' standalone='yes'?>
<Relationships xmlns="http://schemas.openxmlformats.org/package/2006/relationships"><Relationship Id="rId1" Type="http://schemas.openxmlformats.org/officeDocument/2006/relationships/package" Target="../embeddings/Microsoft_Excel_Worksheet689.xlsx"/></Relationships>
</file>

<file path=ppt/charts/_rels/chart691.xml.rels><?xml version='1.0' encoding='UTF-8' standalone='yes'?>
<Relationships xmlns="http://schemas.openxmlformats.org/package/2006/relationships"><Relationship Id="rId1" Type="http://schemas.openxmlformats.org/officeDocument/2006/relationships/package" Target="../embeddings/Microsoft_Excel_Worksheet690.xlsx"/></Relationships>
</file>

<file path=ppt/charts/_rels/chart692.xml.rels><?xml version='1.0' encoding='UTF-8' standalone='yes'?>
<Relationships xmlns="http://schemas.openxmlformats.org/package/2006/relationships"><Relationship Id="rId1" Type="http://schemas.openxmlformats.org/officeDocument/2006/relationships/package" Target="../embeddings/Microsoft_Excel_Worksheet691.xlsx"/></Relationships>
</file>

<file path=ppt/charts/_rels/chart693.xml.rels><?xml version='1.0' encoding='UTF-8' standalone='yes'?>
<Relationships xmlns="http://schemas.openxmlformats.org/package/2006/relationships"><Relationship Id="rId1" Type="http://schemas.openxmlformats.org/officeDocument/2006/relationships/package" Target="../embeddings/Microsoft_Excel_Worksheet692.xlsx"/></Relationships>
</file>

<file path=ppt/charts/_rels/chart694.xml.rels><?xml version='1.0' encoding='UTF-8' standalone='yes'?>
<Relationships xmlns="http://schemas.openxmlformats.org/package/2006/relationships"><Relationship Id="rId1" Type="http://schemas.openxmlformats.org/officeDocument/2006/relationships/package" Target="../embeddings/Microsoft_Excel_Worksheet693.xlsx"/></Relationships>
</file>

<file path=ppt/charts/_rels/chart695.xml.rels><?xml version='1.0' encoding='UTF-8' standalone='yes'?>
<Relationships xmlns="http://schemas.openxmlformats.org/package/2006/relationships"><Relationship Id="rId1" Type="http://schemas.openxmlformats.org/officeDocument/2006/relationships/package" Target="../embeddings/Microsoft_Excel_Worksheet694.xlsx"/></Relationships>
</file>

<file path=ppt/charts/_rels/chart696.xml.rels><?xml version='1.0' encoding='UTF-8' standalone='yes'?>
<Relationships xmlns="http://schemas.openxmlformats.org/package/2006/relationships"><Relationship Id="rId1" Type="http://schemas.openxmlformats.org/officeDocument/2006/relationships/package" Target="../embeddings/Microsoft_Excel_Worksheet695.xlsx"/></Relationships>
</file>

<file path=ppt/charts/_rels/chart697.xml.rels><?xml version='1.0' encoding='UTF-8' standalone='yes'?>
<Relationships xmlns="http://schemas.openxmlformats.org/package/2006/relationships"><Relationship Id="rId1" Type="http://schemas.openxmlformats.org/officeDocument/2006/relationships/package" Target="../embeddings/Microsoft_Excel_Worksheet696.xlsx"/></Relationships>
</file>

<file path=ppt/charts/_rels/chart698.xml.rels><?xml version='1.0' encoding='UTF-8' standalone='yes'?>
<Relationships xmlns="http://schemas.openxmlformats.org/package/2006/relationships"><Relationship Id="rId1" Type="http://schemas.openxmlformats.org/officeDocument/2006/relationships/package" Target="../embeddings/Microsoft_Excel_Worksheet697.xlsx"/></Relationships>
</file>

<file path=ppt/charts/_rels/chart699.xml.rels><?xml version='1.0' encoding='UTF-8' standalone='yes'?>
<Relationships xmlns="http://schemas.openxmlformats.org/package/2006/relationships"><Relationship Id="rId1" Type="http://schemas.openxmlformats.org/officeDocument/2006/relationships/package" Target="../embeddings/Microsoft_Excel_Worksheet69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00.xml.rels><?xml version='1.0' encoding='UTF-8' standalone='yes'?>
<Relationships xmlns="http://schemas.openxmlformats.org/package/2006/relationships"><Relationship Id="rId1" Type="http://schemas.openxmlformats.org/officeDocument/2006/relationships/package" Target="../embeddings/Microsoft_Excel_Worksheet699.xlsx"/></Relationships>
</file>

<file path=ppt/charts/_rels/chart701.xml.rels><?xml version='1.0' encoding='UTF-8' standalone='yes'?>
<Relationships xmlns="http://schemas.openxmlformats.org/package/2006/relationships"><Relationship Id="rId1" Type="http://schemas.openxmlformats.org/officeDocument/2006/relationships/package" Target="../embeddings/Microsoft_Excel_Worksheet700.xlsx"/></Relationships>
</file>

<file path=ppt/charts/_rels/chart702.xml.rels><?xml version='1.0' encoding='UTF-8' standalone='yes'?>
<Relationships xmlns="http://schemas.openxmlformats.org/package/2006/relationships"><Relationship Id="rId1" Type="http://schemas.openxmlformats.org/officeDocument/2006/relationships/package" Target="../embeddings/Microsoft_Excel_Worksheet701.xlsx"/></Relationships>
</file>

<file path=ppt/charts/_rels/chart703.xml.rels><?xml version='1.0' encoding='UTF-8' standalone='yes'?>
<Relationships xmlns="http://schemas.openxmlformats.org/package/2006/relationships"><Relationship Id="rId1" Type="http://schemas.openxmlformats.org/officeDocument/2006/relationships/package" Target="../embeddings/Microsoft_Excel_Worksheet702.xlsx"/></Relationships>
</file>

<file path=ppt/charts/_rels/chart704.xml.rels><?xml version='1.0' encoding='UTF-8' standalone='yes'?>
<Relationships xmlns="http://schemas.openxmlformats.org/package/2006/relationships"><Relationship Id="rId1" Type="http://schemas.openxmlformats.org/officeDocument/2006/relationships/package" Target="../embeddings/Microsoft_Excel_Worksheet703.xlsx"/></Relationships>
</file>

<file path=ppt/charts/_rels/chart705.xml.rels><?xml version='1.0' encoding='UTF-8' standalone='yes'?>
<Relationships xmlns="http://schemas.openxmlformats.org/package/2006/relationships"><Relationship Id="rId1" Type="http://schemas.openxmlformats.org/officeDocument/2006/relationships/package" Target="../embeddings/Microsoft_Excel_Worksheet704.xlsx"/></Relationships>
</file>

<file path=ppt/charts/_rels/chart706.xml.rels><?xml version='1.0' encoding='UTF-8' standalone='yes'?>
<Relationships xmlns="http://schemas.openxmlformats.org/package/2006/relationships"><Relationship Id="rId1" Type="http://schemas.openxmlformats.org/officeDocument/2006/relationships/package" Target="../embeddings/Microsoft_Excel_Worksheet705.xlsx"/></Relationships>
</file>

<file path=ppt/charts/_rels/chart707.xml.rels><?xml version='1.0' encoding='UTF-8' standalone='yes'?>
<Relationships xmlns="http://schemas.openxmlformats.org/package/2006/relationships"><Relationship Id="rId1" Type="http://schemas.openxmlformats.org/officeDocument/2006/relationships/package" Target="../embeddings/Microsoft_Excel_Worksheet706.xlsx"/></Relationships>
</file>

<file path=ppt/charts/_rels/chart708.xml.rels><?xml version='1.0' encoding='UTF-8' standalone='yes'?>
<Relationships xmlns="http://schemas.openxmlformats.org/package/2006/relationships"><Relationship Id="rId1" Type="http://schemas.openxmlformats.org/officeDocument/2006/relationships/package" Target="../embeddings/Microsoft_Excel_Worksheet707.xlsx"/></Relationships>
</file>

<file path=ppt/charts/_rels/chart709.xml.rels><?xml version='1.0' encoding='UTF-8' standalone='yes'?>
<Relationships xmlns="http://schemas.openxmlformats.org/package/2006/relationships"><Relationship Id="rId1" Type="http://schemas.openxmlformats.org/officeDocument/2006/relationships/package" Target="../embeddings/Microsoft_Excel_Worksheet708.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0.xml.rels><?xml version='1.0' encoding='UTF-8' standalone='yes'?>
<Relationships xmlns="http://schemas.openxmlformats.org/package/2006/relationships"><Relationship Id="rId1" Type="http://schemas.openxmlformats.org/officeDocument/2006/relationships/package" Target="../embeddings/Microsoft_Excel_Worksheet709.xlsx"/></Relationships>
</file>

<file path=ppt/charts/_rels/chart711.xml.rels><?xml version='1.0' encoding='UTF-8' standalone='yes'?>
<Relationships xmlns="http://schemas.openxmlformats.org/package/2006/relationships"><Relationship Id="rId1" Type="http://schemas.openxmlformats.org/officeDocument/2006/relationships/package" Target="../embeddings/Microsoft_Excel_Worksheet710.xlsx"/></Relationships>
</file>

<file path=ppt/charts/_rels/chart712.xml.rels><?xml version='1.0' encoding='UTF-8' standalone='yes'?>
<Relationships xmlns="http://schemas.openxmlformats.org/package/2006/relationships"><Relationship Id="rId1" Type="http://schemas.openxmlformats.org/officeDocument/2006/relationships/package" Target="../embeddings/Microsoft_Excel_Worksheet711.xlsx"/></Relationships>
</file>

<file path=ppt/charts/_rels/chart713.xml.rels><?xml version='1.0' encoding='UTF-8' standalone='yes'?>
<Relationships xmlns="http://schemas.openxmlformats.org/package/2006/relationships"><Relationship Id="rId1" Type="http://schemas.openxmlformats.org/officeDocument/2006/relationships/package" Target="../embeddings/Microsoft_Excel_Worksheet712.xlsx"/></Relationships>
</file>

<file path=ppt/charts/_rels/chart714.xml.rels><?xml version='1.0' encoding='UTF-8' standalone='yes'?>
<Relationships xmlns="http://schemas.openxmlformats.org/package/2006/relationships"><Relationship Id="rId1" Type="http://schemas.openxmlformats.org/officeDocument/2006/relationships/package" Target="../embeddings/Microsoft_Excel_Worksheet713.xlsx"/></Relationships>
</file>

<file path=ppt/charts/_rels/chart715.xml.rels><?xml version='1.0' encoding='UTF-8' standalone='yes'?>
<Relationships xmlns="http://schemas.openxmlformats.org/package/2006/relationships"><Relationship Id="rId1" Type="http://schemas.openxmlformats.org/officeDocument/2006/relationships/package" Target="../embeddings/Microsoft_Excel_Worksheet714.xlsx"/></Relationships>
</file>

<file path=ppt/charts/_rels/chart716.xml.rels><?xml version='1.0' encoding='UTF-8' standalone='yes'?>
<Relationships xmlns="http://schemas.openxmlformats.org/package/2006/relationships"><Relationship Id="rId1" Type="http://schemas.openxmlformats.org/officeDocument/2006/relationships/package" Target="../embeddings/Microsoft_Excel_Worksheet715.xlsx"/></Relationships>
</file>

<file path=ppt/charts/_rels/chart717.xml.rels><?xml version='1.0' encoding='UTF-8' standalone='yes'?>
<Relationships xmlns="http://schemas.openxmlformats.org/package/2006/relationships"><Relationship Id="rId1" Type="http://schemas.openxmlformats.org/officeDocument/2006/relationships/package" Target="../embeddings/Microsoft_Excel_Worksheet716.xlsx"/></Relationships>
</file>

<file path=ppt/charts/_rels/chart718.xml.rels><?xml version='1.0' encoding='UTF-8' standalone='yes'?>
<Relationships xmlns="http://schemas.openxmlformats.org/package/2006/relationships"><Relationship Id="rId1" Type="http://schemas.openxmlformats.org/officeDocument/2006/relationships/package" Target="../embeddings/Microsoft_Excel_Worksheet717.xlsx"/></Relationships>
</file>

<file path=ppt/charts/_rels/chart719.xml.rels><?xml version='1.0' encoding='UTF-8' standalone='yes'?>
<Relationships xmlns="http://schemas.openxmlformats.org/package/2006/relationships"><Relationship Id="rId1" Type="http://schemas.openxmlformats.org/officeDocument/2006/relationships/package" Target="../embeddings/Microsoft_Excel_Worksheet71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0.xml.rels><?xml version='1.0' encoding='UTF-8' standalone='yes'?>
<Relationships xmlns="http://schemas.openxmlformats.org/package/2006/relationships"><Relationship Id="rId1" Type="http://schemas.openxmlformats.org/officeDocument/2006/relationships/package" Target="../embeddings/Microsoft_Excel_Worksheet719.xlsx"/></Relationships>
</file>

<file path=ppt/charts/_rels/chart721.xml.rels><?xml version='1.0' encoding='UTF-8' standalone='yes'?>
<Relationships xmlns="http://schemas.openxmlformats.org/package/2006/relationships"><Relationship Id="rId1" Type="http://schemas.openxmlformats.org/officeDocument/2006/relationships/package" Target="../embeddings/Microsoft_Excel_Worksheet720.xlsx"/></Relationships>
</file>

<file path=ppt/charts/_rels/chart722.xml.rels><?xml version='1.0' encoding='UTF-8' standalone='yes'?>
<Relationships xmlns="http://schemas.openxmlformats.org/package/2006/relationships"><Relationship Id="rId1" Type="http://schemas.openxmlformats.org/officeDocument/2006/relationships/package" Target="../embeddings/Microsoft_Excel_Worksheet721.xlsx"/></Relationships>
</file>

<file path=ppt/charts/_rels/chart723.xml.rels><?xml version='1.0' encoding='UTF-8' standalone='yes'?>
<Relationships xmlns="http://schemas.openxmlformats.org/package/2006/relationships"><Relationship Id="rId1" Type="http://schemas.openxmlformats.org/officeDocument/2006/relationships/package" Target="../embeddings/Microsoft_Excel_Worksheet722.xlsx"/></Relationships>
</file>

<file path=ppt/charts/_rels/chart724.xml.rels><?xml version='1.0' encoding='UTF-8' standalone='yes'?>
<Relationships xmlns="http://schemas.openxmlformats.org/package/2006/relationships"><Relationship Id="rId1" Type="http://schemas.openxmlformats.org/officeDocument/2006/relationships/package" Target="../embeddings/Microsoft_Excel_Worksheet723.xlsx"/></Relationships>
</file>

<file path=ppt/charts/_rels/chart725.xml.rels><?xml version='1.0' encoding='UTF-8' standalone='yes'?>
<Relationships xmlns="http://schemas.openxmlformats.org/package/2006/relationships"><Relationship Id="rId1" Type="http://schemas.openxmlformats.org/officeDocument/2006/relationships/package" Target="../embeddings/Microsoft_Excel_Worksheet724.xlsx"/></Relationships>
</file>

<file path=ppt/charts/_rels/chart726.xml.rels><?xml version='1.0' encoding='UTF-8' standalone='yes'?>
<Relationships xmlns="http://schemas.openxmlformats.org/package/2006/relationships"><Relationship Id="rId1" Type="http://schemas.openxmlformats.org/officeDocument/2006/relationships/package" Target="../embeddings/Microsoft_Excel_Worksheet725.xlsx"/></Relationships>
</file>

<file path=ppt/charts/_rels/chart727.xml.rels><?xml version='1.0' encoding='UTF-8' standalone='yes'?>
<Relationships xmlns="http://schemas.openxmlformats.org/package/2006/relationships"><Relationship Id="rId1" Type="http://schemas.openxmlformats.org/officeDocument/2006/relationships/package" Target="../embeddings/Microsoft_Excel_Worksheet726.xlsx"/></Relationships>
</file>

<file path=ppt/charts/_rels/chart728.xml.rels><?xml version='1.0' encoding='UTF-8' standalone='yes'?>
<Relationships xmlns="http://schemas.openxmlformats.org/package/2006/relationships"><Relationship Id="rId1" Type="http://schemas.openxmlformats.org/officeDocument/2006/relationships/package" Target="../embeddings/Microsoft_Excel_Worksheet727.xlsx"/></Relationships>
</file>

<file path=ppt/charts/_rels/chart729.xml.rels><?xml version='1.0' encoding='UTF-8' standalone='yes'?>
<Relationships xmlns="http://schemas.openxmlformats.org/package/2006/relationships"><Relationship Id="rId1" Type="http://schemas.openxmlformats.org/officeDocument/2006/relationships/package" Target="../embeddings/Microsoft_Excel_Worksheet728.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30.xml.rels><?xml version='1.0' encoding='UTF-8' standalone='yes'?>
<Relationships xmlns="http://schemas.openxmlformats.org/package/2006/relationships"><Relationship Id="rId1" Type="http://schemas.openxmlformats.org/officeDocument/2006/relationships/package" Target="../embeddings/Microsoft_Excel_Worksheet729.xlsx"/></Relationships>
</file>

<file path=ppt/charts/_rels/chart731.xml.rels><?xml version='1.0' encoding='UTF-8' standalone='yes'?>
<Relationships xmlns="http://schemas.openxmlformats.org/package/2006/relationships"><Relationship Id="rId1" Type="http://schemas.openxmlformats.org/officeDocument/2006/relationships/package" Target="../embeddings/Microsoft_Excel_Worksheet730.xlsx"/></Relationships>
</file>

<file path=ppt/charts/_rels/chart732.xml.rels><?xml version='1.0' encoding='UTF-8' standalone='yes'?>
<Relationships xmlns="http://schemas.openxmlformats.org/package/2006/relationships"><Relationship Id="rId1" Type="http://schemas.openxmlformats.org/officeDocument/2006/relationships/package" Target="../embeddings/Microsoft_Excel_Worksheet731.xlsx"/></Relationships>
</file>

<file path=ppt/charts/_rels/chart733.xml.rels><?xml version='1.0' encoding='UTF-8' standalone='yes'?>
<Relationships xmlns="http://schemas.openxmlformats.org/package/2006/relationships"><Relationship Id="rId1" Type="http://schemas.openxmlformats.org/officeDocument/2006/relationships/package" Target="../embeddings/Microsoft_Excel_Worksheet732.xlsx"/></Relationships>
</file>

<file path=ppt/charts/_rels/chart734.xml.rels><?xml version='1.0' encoding='UTF-8' standalone='yes'?>
<Relationships xmlns="http://schemas.openxmlformats.org/package/2006/relationships"><Relationship Id="rId1" Type="http://schemas.openxmlformats.org/officeDocument/2006/relationships/package" Target="../embeddings/Microsoft_Excel_Worksheet733.xlsx"/></Relationships>
</file>

<file path=ppt/charts/_rels/chart735.xml.rels><?xml version='1.0' encoding='UTF-8' standalone='yes'?>
<Relationships xmlns="http://schemas.openxmlformats.org/package/2006/relationships"><Relationship Id="rId1" Type="http://schemas.openxmlformats.org/officeDocument/2006/relationships/package" Target="../embeddings/Microsoft_Excel_Worksheet734.xlsx"/></Relationships>
</file>

<file path=ppt/charts/_rels/chart736.xml.rels><?xml version='1.0' encoding='UTF-8' standalone='yes'?>
<Relationships xmlns="http://schemas.openxmlformats.org/package/2006/relationships"><Relationship Id="rId1" Type="http://schemas.openxmlformats.org/officeDocument/2006/relationships/package" Target="../embeddings/Microsoft_Excel_Worksheet735.xlsx"/></Relationships>
</file>

<file path=ppt/charts/_rels/chart737.xml.rels><?xml version='1.0' encoding='UTF-8' standalone='yes'?>
<Relationships xmlns="http://schemas.openxmlformats.org/package/2006/relationships"><Relationship Id="rId1" Type="http://schemas.openxmlformats.org/officeDocument/2006/relationships/package" Target="../embeddings/Microsoft_Excel_Worksheet736.xlsx"/></Relationships>
</file>

<file path=ppt/charts/_rels/chart738.xml.rels><?xml version='1.0' encoding='UTF-8' standalone='yes'?>
<Relationships xmlns="http://schemas.openxmlformats.org/package/2006/relationships"><Relationship Id="rId1" Type="http://schemas.openxmlformats.org/officeDocument/2006/relationships/package" Target="../embeddings/Microsoft_Excel_Worksheet737.xlsx"/></Relationships>
</file>

<file path=ppt/charts/_rels/chart739.xml.rels><?xml version='1.0' encoding='UTF-8' standalone='yes'?>
<Relationships xmlns="http://schemas.openxmlformats.org/package/2006/relationships"><Relationship Id="rId1" Type="http://schemas.openxmlformats.org/officeDocument/2006/relationships/package" Target="../embeddings/Microsoft_Excel_Worksheet738.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40.xml.rels><?xml version='1.0' encoding='UTF-8' standalone='yes'?>
<Relationships xmlns="http://schemas.openxmlformats.org/package/2006/relationships"><Relationship Id="rId1" Type="http://schemas.openxmlformats.org/officeDocument/2006/relationships/package" Target="../embeddings/Microsoft_Excel_Worksheet739.xlsx"/></Relationships>
</file>

<file path=ppt/charts/_rels/chart741.xml.rels><?xml version='1.0' encoding='UTF-8' standalone='yes'?>
<Relationships xmlns="http://schemas.openxmlformats.org/package/2006/relationships"><Relationship Id="rId1" Type="http://schemas.openxmlformats.org/officeDocument/2006/relationships/package" Target="../embeddings/Microsoft_Excel_Worksheet740.xlsx"/></Relationships>
</file>

<file path=ppt/charts/_rels/chart742.xml.rels><?xml version='1.0' encoding='UTF-8' standalone='yes'?>
<Relationships xmlns="http://schemas.openxmlformats.org/package/2006/relationships"><Relationship Id="rId1" Type="http://schemas.openxmlformats.org/officeDocument/2006/relationships/package" Target="../embeddings/Microsoft_Excel_Worksheet741.xlsx"/></Relationships>
</file>

<file path=ppt/charts/_rels/chart743.xml.rels><?xml version='1.0' encoding='UTF-8' standalone='yes'?>
<Relationships xmlns="http://schemas.openxmlformats.org/package/2006/relationships"><Relationship Id="rId1" Type="http://schemas.openxmlformats.org/officeDocument/2006/relationships/package" Target="../embeddings/Microsoft_Excel_Worksheet742.xlsx"/></Relationships>
</file>

<file path=ppt/charts/_rels/chart744.xml.rels><?xml version='1.0' encoding='UTF-8' standalone='yes'?>
<Relationships xmlns="http://schemas.openxmlformats.org/package/2006/relationships"><Relationship Id="rId1" Type="http://schemas.openxmlformats.org/officeDocument/2006/relationships/package" Target="../embeddings/Microsoft_Excel_Worksheet743.xlsx"/></Relationships>
</file>

<file path=ppt/charts/_rels/chart745.xml.rels><?xml version='1.0' encoding='UTF-8' standalone='yes'?>
<Relationships xmlns="http://schemas.openxmlformats.org/package/2006/relationships"><Relationship Id="rId1" Type="http://schemas.openxmlformats.org/officeDocument/2006/relationships/package" Target="../embeddings/Microsoft_Excel_Worksheet744.xlsx"/></Relationships>
</file>

<file path=ppt/charts/_rels/chart746.xml.rels><?xml version='1.0' encoding='UTF-8' standalone='yes'?>
<Relationships xmlns="http://schemas.openxmlformats.org/package/2006/relationships"><Relationship Id="rId1" Type="http://schemas.openxmlformats.org/officeDocument/2006/relationships/package" Target="../embeddings/Microsoft_Excel_Worksheet745.xlsx"/></Relationships>
</file>

<file path=ppt/charts/_rels/chart747.xml.rels><?xml version='1.0' encoding='UTF-8' standalone='yes'?>
<Relationships xmlns="http://schemas.openxmlformats.org/package/2006/relationships"><Relationship Id="rId1" Type="http://schemas.openxmlformats.org/officeDocument/2006/relationships/package" Target="../embeddings/Microsoft_Excel_Worksheet746.xlsx"/></Relationships>
</file>

<file path=ppt/charts/_rels/chart748.xml.rels><?xml version='1.0' encoding='UTF-8' standalone='yes'?>
<Relationships xmlns="http://schemas.openxmlformats.org/package/2006/relationships"><Relationship Id="rId1" Type="http://schemas.openxmlformats.org/officeDocument/2006/relationships/package" Target="../embeddings/Microsoft_Excel_Worksheet747.xlsx"/></Relationships>
</file>

<file path=ppt/charts/_rels/chart749.xml.rels><?xml version='1.0' encoding='UTF-8' standalone='yes'?>
<Relationships xmlns="http://schemas.openxmlformats.org/package/2006/relationships"><Relationship Id="rId1" Type="http://schemas.openxmlformats.org/officeDocument/2006/relationships/package" Target="../embeddings/Microsoft_Excel_Worksheet748.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50.xml.rels><?xml version='1.0' encoding='UTF-8' standalone='yes'?>
<Relationships xmlns="http://schemas.openxmlformats.org/package/2006/relationships"><Relationship Id="rId1" Type="http://schemas.openxmlformats.org/officeDocument/2006/relationships/package" Target="../embeddings/Microsoft_Excel_Worksheet749.xlsx"/></Relationships>
</file>

<file path=ppt/charts/_rels/chart751.xml.rels><?xml version='1.0' encoding='UTF-8' standalone='yes'?>
<Relationships xmlns="http://schemas.openxmlformats.org/package/2006/relationships"><Relationship Id="rId1" Type="http://schemas.openxmlformats.org/officeDocument/2006/relationships/package" Target="../embeddings/Microsoft_Excel_Worksheet750.xlsx"/></Relationships>
</file>

<file path=ppt/charts/_rels/chart752.xml.rels><?xml version='1.0' encoding='UTF-8' standalone='yes'?>
<Relationships xmlns="http://schemas.openxmlformats.org/package/2006/relationships"><Relationship Id="rId1" Type="http://schemas.openxmlformats.org/officeDocument/2006/relationships/package" Target="../embeddings/Microsoft_Excel_Worksheet751.xlsx"/></Relationships>
</file>

<file path=ppt/charts/_rels/chart753.xml.rels><?xml version='1.0' encoding='UTF-8' standalone='yes'?>
<Relationships xmlns="http://schemas.openxmlformats.org/package/2006/relationships"><Relationship Id="rId1" Type="http://schemas.openxmlformats.org/officeDocument/2006/relationships/package" Target="../embeddings/Microsoft_Excel_Worksheet752.xlsx"/></Relationships>
</file>

<file path=ppt/charts/_rels/chart754.xml.rels><?xml version='1.0' encoding='UTF-8' standalone='yes'?>
<Relationships xmlns="http://schemas.openxmlformats.org/package/2006/relationships"><Relationship Id="rId1" Type="http://schemas.openxmlformats.org/officeDocument/2006/relationships/package" Target="../embeddings/Microsoft_Excel_Worksheet753.xlsx"/></Relationships>
</file>

<file path=ppt/charts/_rels/chart755.xml.rels><?xml version='1.0' encoding='UTF-8' standalone='yes'?>
<Relationships xmlns="http://schemas.openxmlformats.org/package/2006/relationships"><Relationship Id="rId1" Type="http://schemas.openxmlformats.org/officeDocument/2006/relationships/package" Target="../embeddings/Microsoft_Excel_Worksheet754.xlsx"/></Relationships>
</file>

<file path=ppt/charts/_rels/chart756.xml.rels><?xml version='1.0' encoding='UTF-8' standalone='yes'?>
<Relationships xmlns="http://schemas.openxmlformats.org/package/2006/relationships"><Relationship Id="rId1" Type="http://schemas.openxmlformats.org/officeDocument/2006/relationships/package" Target="../embeddings/Microsoft_Excel_Worksheet755.xlsx"/></Relationships>
</file>

<file path=ppt/charts/_rels/chart757.xml.rels><?xml version='1.0' encoding='UTF-8' standalone='yes'?>
<Relationships xmlns="http://schemas.openxmlformats.org/package/2006/relationships"><Relationship Id="rId1" Type="http://schemas.openxmlformats.org/officeDocument/2006/relationships/package" Target="../embeddings/Microsoft_Excel_Worksheet756.xlsx"/></Relationships>
</file>

<file path=ppt/charts/_rels/chart758.xml.rels><?xml version='1.0' encoding='UTF-8' standalone='yes'?>
<Relationships xmlns="http://schemas.openxmlformats.org/package/2006/relationships"><Relationship Id="rId1" Type="http://schemas.openxmlformats.org/officeDocument/2006/relationships/package" Target="../embeddings/Microsoft_Excel_Worksheet757.xlsx"/></Relationships>
</file>

<file path=ppt/charts/_rels/chart759.xml.rels><?xml version='1.0' encoding='UTF-8' standalone='yes'?>
<Relationships xmlns="http://schemas.openxmlformats.org/package/2006/relationships"><Relationship Id="rId1" Type="http://schemas.openxmlformats.org/officeDocument/2006/relationships/package" Target="../embeddings/Microsoft_Excel_Worksheet758.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60.xml.rels><?xml version='1.0' encoding='UTF-8' standalone='yes'?>
<Relationships xmlns="http://schemas.openxmlformats.org/package/2006/relationships"><Relationship Id="rId1" Type="http://schemas.openxmlformats.org/officeDocument/2006/relationships/package" Target="../embeddings/Microsoft_Excel_Worksheet759.xlsx"/></Relationships>
</file>

<file path=ppt/charts/_rels/chart761.xml.rels><?xml version='1.0' encoding='UTF-8' standalone='yes'?>
<Relationships xmlns="http://schemas.openxmlformats.org/package/2006/relationships"><Relationship Id="rId1" Type="http://schemas.openxmlformats.org/officeDocument/2006/relationships/package" Target="../embeddings/Microsoft_Excel_Worksheet760.xlsx"/></Relationships>
</file>

<file path=ppt/charts/_rels/chart762.xml.rels><?xml version='1.0' encoding='UTF-8' standalone='yes'?>
<Relationships xmlns="http://schemas.openxmlformats.org/package/2006/relationships"><Relationship Id="rId1" Type="http://schemas.openxmlformats.org/officeDocument/2006/relationships/package" Target="../embeddings/Microsoft_Excel_Worksheet761.xlsx"/></Relationships>
</file>

<file path=ppt/charts/_rels/chart763.xml.rels><?xml version='1.0' encoding='UTF-8' standalone='yes'?>
<Relationships xmlns="http://schemas.openxmlformats.org/package/2006/relationships"><Relationship Id="rId1" Type="http://schemas.openxmlformats.org/officeDocument/2006/relationships/package" Target="../embeddings/Microsoft_Excel_Worksheet762.xlsx"/></Relationships>
</file>

<file path=ppt/charts/_rels/chart764.xml.rels><?xml version='1.0' encoding='UTF-8' standalone='yes'?>
<Relationships xmlns="http://schemas.openxmlformats.org/package/2006/relationships"><Relationship Id="rId1" Type="http://schemas.openxmlformats.org/officeDocument/2006/relationships/package" Target="../embeddings/Microsoft_Excel_Worksheet763.xlsx"/></Relationships>
</file>

<file path=ppt/charts/_rels/chart765.xml.rels><?xml version='1.0' encoding='UTF-8' standalone='yes'?>
<Relationships xmlns="http://schemas.openxmlformats.org/package/2006/relationships"><Relationship Id="rId1" Type="http://schemas.openxmlformats.org/officeDocument/2006/relationships/package" Target="../embeddings/Microsoft_Excel_Worksheet764.xlsx"/></Relationships>
</file>

<file path=ppt/charts/_rels/chart766.xml.rels><?xml version='1.0' encoding='UTF-8' standalone='yes'?>
<Relationships xmlns="http://schemas.openxmlformats.org/package/2006/relationships"><Relationship Id="rId1" Type="http://schemas.openxmlformats.org/officeDocument/2006/relationships/package" Target="../embeddings/Microsoft_Excel_Worksheet765.xlsx"/></Relationships>
</file>

<file path=ppt/charts/_rels/chart767.xml.rels><?xml version='1.0' encoding='UTF-8' standalone='yes'?>
<Relationships xmlns="http://schemas.openxmlformats.org/package/2006/relationships"><Relationship Id="rId1" Type="http://schemas.openxmlformats.org/officeDocument/2006/relationships/package" Target="../embeddings/Microsoft_Excel_Worksheet766.xlsx"/></Relationships>
</file>

<file path=ppt/charts/_rels/chart768.xml.rels><?xml version='1.0' encoding='UTF-8' standalone='yes'?>
<Relationships xmlns="http://schemas.openxmlformats.org/package/2006/relationships"><Relationship Id="rId1" Type="http://schemas.openxmlformats.org/officeDocument/2006/relationships/package" Target="../embeddings/Microsoft_Excel_Worksheet767.xlsx"/></Relationships>
</file>

<file path=ppt/charts/_rels/chart769.xml.rels><?xml version='1.0' encoding='UTF-8' standalone='yes'?>
<Relationships xmlns="http://schemas.openxmlformats.org/package/2006/relationships"><Relationship Id="rId1" Type="http://schemas.openxmlformats.org/officeDocument/2006/relationships/package" Target="../embeddings/Microsoft_Excel_Worksheet768.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70.xml.rels><?xml version='1.0' encoding='UTF-8' standalone='yes'?>
<Relationships xmlns="http://schemas.openxmlformats.org/package/2006/relationships"><Relationship Id="rId1" Type="http://schemas.openxmlformats.org/officeDocument/2006/relationships/package" Target="../embeddings/Microsoft_Excel_Worksheet769.xlsx"/></Relationships>
</file>

<file path=ppt/charts/_rels/chart771.xml.rels><?xml version='1.0' encoding='UTF-8' standalone='yes'?>
<Relationships xmlns="http://schemas.openxmlformats.org/package/2006/relationships"><Relationship Id="rId1" Type="http://schemas.openxmlformats.org/officeDocument/2006/relationships/package" Target="../embeddings/Microsoft_Excel_Worksheet770.xlsx"/></Relationships>
</file>

<file path=ppt/charts/_rels/chart772.xml.rels><?xml version='1.0' encoding='UTF-8' standalone='yes'?>
<Relationships xmlns="http://schemas.openxmlformats.org/package/2006/relationships"><Relationship Id="rId1" Type="http://schemas.openxmlformats.org/officeDocument/2006/relationships/package" Target="../embeddings/Microsoft_Excel_Worksheet771.xlsx"/></Relationships>
</file>

<file path=ppt/charts/_rels/chart773.xml.rels><?xml version='1.0' encoding='UTF-8' standalone='yes'?>
<Relationships xmlns="http://schemas.openxmlformats.org/package/2006/relationships"><Relationship Id="rId1" Type="http://schemas.openxmlformats.org/officeDocument/2006/relationships/package" Target="../embeddings/Microsoft_Excel_Worksheet772.xlsx"/></Relationships>
</file>

<file path=ppt/charts/_rels/chart774.xml.rels><?xml version='1.0' encoding='UTF-8' standalone='yes'?>
<Relationships xmlns="http://schemas.openxmlformats.org/package/2006/relationships"><Relationship Id="rId1" Type="http://schemas.openxmlformats.org/officeDocument/2006/relationships/package" Target="../embeddings/Microsoft_Excel_Worksheet773.xlsx"/></Relationships>
</file>

<file path=ppt/charts/_rels/chart775.xml.rels><?xml version='1.0' encoding='UTF-8' standalone='yes'?>
<Relationships xmlns="http://schemas.openxmlformats.org/package/2006/relationships"><Relationship Id="rId1" Type="http://schemas.openxmlformats.org/officeDocument/2006/relationships/package" Target="../embeddings/Microsoft_Excel_Worksheet774.xlsx"/></Relationships>
</file>

<file path=ppt/charts/_rels/chart776.xml.rels><?xml version='1.0' encoding='UTF-8' standalone='yes'?>
<Relationships xmlns="http://schemas.openxmlformats.org/package/2006/relationships"><Relationship Id="rId1" Type="http://schemas.openxmlformats.org/officeDocument/2006/relationships/package" Target="../embeddings/Microsoft_Excel_Worksheet775.xlsx"/></Relationships>
</file>

<file path=ppt/charts/_rels/chart777.xml.rels><?xml version='1.0' encoding='UTF-8' standalone='yes'?>
<Relationships xmlns="http://schemas.openxmlformats.org/package/2006/relationships"><Relationship Id="rId1" Type="http://schemas.openxmlformats.org/officeDocument/2006/relationships/package" Target="../embeddings/Microsoft_Excel_Worksheet776.xlsx"/></Relationships>
</file>

<file path=ppt/charts/_rels/chart778.xml.rels><?xml version='1.0' encoding='UTF-8' standalone='yes'?>
<Relationships xmlns="http://schemas.openxmlformats.org/package/2006/relationships"><Relationship Id="rId1" Type="http://schemas.openxmlformats.org/officeDocument/2006/relationships/package" Target="../embeddings/Microsoft_Excel_Worksheet777.xlsx"/></Relationships>
</file>

<file path=ppt/charts/_rels/chart779.xml.rels><?xml version='1.0' encoding='UTF-8' standalone='yes'?>
<Relationships xmlns="http://schemas.openxmlformats.org/package/2006/relationships"><Relationship Id="rId1" Type="http://schemas.openxmlformats.org/officeDocument/2006/relationships/package" Target="../embeddings/Microsoft_Excel_Worksheet778.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80.xml.rels><?xml version='1.0' encoding='UTF-8' standalone='yes'?>
<Relationships xmlns="http://schemas.openxmlformats.org/package/2006/relationships"><Relationship Id="rId1" Type="http://schemas.openxmlformats.org/officeDocument/2006/relationships/package" Target="../embeddings/Microsoft_Excel_Worksheet779.xlsx"/></Relationships>
</file>

<file path=ppt/charts/_rels/chart781.xml.rels><?xml version='1.0' encoding='UTF-8' standalone='yes'?>
<Relationships xmlns="http://schemas.openxmlformats.org/package/2006/relationships"><Relationship Id="rId1" Type="http://schemas.openxmlformats.org/officeDocument/2006/relationships/package" Target="../embeddings/Microsoft_Excel_Worksheet780.xlsx"/></Relationships>
</file>

<file path=ppt/charts/_rels/chart782.xml.rels><?xml version='1.0' encoding='UTF-8' standalone='yes'?>
<Relationships xmlns="http://schemas.openxmlformats.org/package/2006/relationships"><Relationship Id="rId1" Type="http://schemas.openxmlformats.org/officeDocument/2006/relationships/package" Target="../embeddings/Microsoft_Excel_Worksheet781.xlsx"/></Relationships>
</file>

<file path=ppt/charts/_rels/chart783.xml.rels><?xml version='1.0' encoding='UTF-8' standalone='yes'?>
<Relationships xmlns="http://schemas.openxmlformats.org/package/2006/relationships"><Relationship Id="rId1" Type="http://schemas.openxmlformats.org/officeDocument/2006/relationships/package" Target="../embeddings/Microsoft_Excel_Worksheet782.xlsx"/></Relationships>
</file>

<file path=ppt/charts/_rels/chart784.xml.rels><?xml version='1.0' encoding='UTF-8' standalone='yes'?>
<Relationships xmlns="http://schemas.openxmlformats.org/package/2006/relationships"><Relationship Id="rId1" Type="http://schemas.openxmlformats.org/officeDocument/2006/relationships/package" Target="../embeddings/Microsoft_Excel_Worksheet783.xlsx"/></Relationships>
</file>

<file path=ppt/charts/_rels/chart785.xml.rels><?xml version='1.0' encoding='UTF-8' standalone='yes'?>
<Relationships xmlns="http://schemas.openxmlformats.org/package/2006/relationships"><Relationship Id="rId1" Type="http://schemas.openxmlformats.org/officeDocument/2006/relationships/package" Target="../embeddings/Microsoft_Excel_Worksheet784.xlsx"/></Relationships>
</file>

<file path=ppt/charts/_rels/chart786.xml.rels><?xml version='1.0' encoding='UTF-8' standalone='yes'?>
<Relationships xmlns="http://schemas.openxmlformats.org/package/2006/relationships"><Relationship Id="rId1" Type="http://schemas.openxmlformats.org/officeDocument/2006/relationships/package" Target="../embeddings/Microsoft_Excel_Worksheet785.xlsx"/></Relationships>
</file>

<file path=ppt/charts/_rels/chart787.xml.rels><?xml version='1.0' encoding='UTF-8' standalone='yes'?>
<Relationships xmlns="http://schemas.openxmlformats.org/package/2006/relationships"><Relationship Id="rId1" Type="http://schemas.openxmlformats.org/officeDocument/2006/relationships/package" Target="../embeddings/Microsoft_Excel_Worksheet786.xlsx"/></Relationships>
</file>

<file path=ppt/charts/_rels/chart788.xml.rels><?xml version='1.0' encoding='UTF-8' standalone='yes'?>
<Relationships xmlns="http://schemas.openxmlformats.org/package/2006/relationships"><Relationship Id="rId1" Type="http://schemas.openxmlformats.org/officeDocument/2006/relationships/package" Target="../embeddings/Microsoft_Excel_Worksheet787.xlsx"/></Relationships>
</file>

<file path=ppt/charts/_rels/chart789.xml.rels><?xml version='1.0' encoding='UTF-8' standalone='yes'?>
<Relationships xmlns="http://schemas.openxmlformats.org/package/2006/relationships"><Relationship Id="rId1" Type="http://schemas.openxmlformats.org/officeDocument/2006/relationships/package" Target="../embeddings/Microsoft_Excel_Worksheet788.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790.xml.rels><?xml version='1.0' encoding='UTF-8' standalone='yes'?>
<Relationships xmlns="http://schemas.openxmlformats.org/package/2006/relationships"><Relationship Id="rId1" Type="http://schemas.openxmlformats.org/officeDocument/2006/relationships/package" Target="../embeddings/Microsoft_Excel_Worksheet789.xlsx"/></Relationships>
</file>

<file path=ppt/charts/_rels/chart791.xml.rels><?xml version='1.0' encoding='UTF-8' standalone='yes'?>
<Relationships xmlns="http://schemas.openxmlformats.org/package/2006/relationships"><Relationship Id="rId1" Type="http://schemas.openxmlformats.org/officeDocument/2006/relationships/package" Target="../embeddings/Microsoft_Excel_Worksheet790.xlsx"/></Relationships>
</file>

<file path=ppt/charts/_rels/chart792.xml.rels><?xml version='1.0' encoding='UTF-8' standalone='yes'?>
<Relationships xmlns="http://schemas.openxmlformats.org/package/2006/relationships"><Relationship Id="rId1" Type="http://schemas.openxmlformats.org/officeDocument/2006/relationships/package" Target="../embeddings/Microsoft_Excel_Worksheet79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0.014190977846048137</c:v>
                </c:pt>
                <c:pt idx="3">
                  <c:v>0.9545022582910602</c:v>
                </c:pt>
                <c:pt idx="5">
                  <c:v>0.020822126950202906</c:v>
                </c:pt>
                <c:pt idx="8">
                  <c:v>0.010340127515115764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0.0013947346443119282</c:v>
                </c:pt>
                <c:pt idx="1">
                  <c:v>0.07896998951475019</c:v>
                </c:pt>
                <c:pt idx="3">
                  <c:v>0.8940066144188453</c:v>
                </c:pt>
                <c:pt idx="5">
                  <c:v>0.023656210954889435</c:v>
                </c:pt>
                <c:pt idx="8">
                  <c:v>0.0015056896686927953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0.0013947346443119282</c:v>
                </c:pt>
                <c:pt idx="1">
                  <c:v>0.07832405134578699</c:v>
                </c:pt>
                <c:pt idx="3">
                  <c:v>0.8350133273477596</c:v>
                </c:pt>
                <c:pt idx="5">
                  <c:v>0.023656210954889435</c:v>
                </c:pt>
                <c:pt idx="8">
                  <c:v>0.0015056896686927953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0.004016122064920984</c:v>
                </c:pt>
                <c:pt idx="3">
                  <c:v>0.08734709385550567</c:v>
                </c:pt>
                <c:pt idx="5">
                  <c:v>0.003227291817261873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0.00763835379328989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0.0006459381689632108</c:v>
                </c:pt>
                <c:pt idx="3">
                  <c:v>0.05135493327779585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0.08511415548960805</c:v>
                </c:pt>
                <c:pt idx="3">
                  <c:v>0.880913766158482</c:v>
                </c:pt>
                <c:pt idx="4">
                  <c:v>0.0005548817188016121</c:v>
                </c:pt>
                <c:pt idx="5">
                  <c:v>0.029725209516809</c:v>
                </c:pt>
                <c:pt idx="8">
                  <c:v>0.0016528947200066847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0.08416707031591701</c:v>
                </c:pt>
                <c:pt idx="3">
                  <c:v>0.7937756632794946</c:v>
                </c:pt>
                <c:pt idx="5">
                  <c:v>0.029725209516809</c:v>
                </c:pt>
                <c:pt idx="8">
                  <c:v>0.0016528947200066847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0.004672756874331694</c:v>
                </c:pt>
                <c:pt idx="3">
                  <c:v>0.06509663428333436</c:v>
                </c:pt>
                <c:pt idx="5">
                  <c:v>0.0031624341159559176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0.009685754162592094</c:v>
                </c:pt>
                <c:pt idx="4">
                  <c:v>0.0005548817188016121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0.0009470851736910341</c:v>
                </c:pt>
                <c:pt idx="3">
                  <c:v>0.07745234871639538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0.0007555359414161989</c:v>
                </c:pt>
                <c:pt idx="1">
                  <c:v>0.06536339808163295</c:v>
                </c:pt>
                <c:pt idx="3">
                  <c:v>0.9036945904795435</c:v>
                </c:pt>
                <c:pt idx="5">
                  <c:v>0.02789850763397643</c:v>
                </c:pt>
                <c:pt idx="8">
                  <c:v>0.0014745345863123485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0.06908896574854526</c:v>
                </c:pt>
                <c:pt idx="3">
                  <c:v>0.90042558012803</c:v>
                </c:pt>
                <c:pt idx="5">
                  <c:v>0.028798474348632794</c:v>
                </c:pt>
                <c:pt idx="8">
                  <c:v>0.0009821079877615007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0.0686101943711526</c:v>
                </c:pt>
                <c:pt idx="3">
                  <c:v>0.8257758477637366</c:v>
                </c:pt>
                <c:pt idx="5">
                  <c:v>0.028798474348632794</c:v>
                </c:pt>
                <c:pt idx="8">
                  <c:v>0.0009821079877615007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0.0033920074758521253</c:v>
                </c:pt>
                <c:pt idx="3">
                  <c:v>0.10208358295453578</c:v>
                </c:pt>
                <c:pt idx="5">
                  <c:v>0.003128307219822238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0.010419669432177146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0.06423006293211624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0.0007555359414161989</c:v>
                </c:pt>
                <c:pt idx="1">
                  <c:v>0.06443908691676696</c:v>
                </c:pt>
                <c:pt idx="3">
                  <c:v>0.8311162245661148</c:v>
                </c:pt>
                <c:pt idx="5">
                  <c:v>0.027826875690033417</c:v>
                </c:pt>
                <c:pt idx="8">
                  <c:v>0.0014745345863123485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0.07338562706880743</c:v>
                </c:pt>
                <c:pt idx="3">
                  <c:v>0.8923059614967667</c:v>
                </c:pt>
                <c:pt idx="4">
                  <c:v>0.0006231339432145301</c:v>
                </c:pt>
                <c:pt idx="5">
                  <c:v>0.030930053351406583</c:v>
                </c:pt>
                <c:pt idx="8">
                  <c:v>0.0015537388855787362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0.07044690336290262</c:v>
                </c:pt>
                <c:pt idx="3">
                  <c:v>0.7745675062682031</c:v>
                </c:pt>
                <c:pt idx="5">
                  <c:v>0.028262209957363657</c:v>
                </c:pt>
                <c:pt idx="8">
                  <c:v>0.0015537388855787362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0.0021883415516745154</c:v>
                </c:pt>
                <c:pt idx="3">
                  <c:v>0.077741557245038</c:v>
                </c:pt>
                <c:pt idx="5">
                  <c:v>0.003102016474547354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0.006957145751630061</c:v>
                </c:pt>
                <c:pt idx="4">
                  <c:v>0.0006231339432145301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0.0029387237059048084</c:v>
                </c:pt>
                <c:pt idx="3">
                  <c:v>0.11078130947693339</c:v>
                </c:pt>
                <c:pt idx="5">
                  <c:v>0.002667843394042927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0.002880013387783621</c:v>
                </c:pt>
                <c:pt idx="3">
                  <c:v>0.07807593359969052</c:v>
                </c:pt>
                <c:pt idx="5">
                  <c:v>0.003035480909358254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0.0015857483925592719</c:v>
                </c:pt>
                <c:pt idx="1">
                  <c:v>0.06944645900003897</c:v>
                </c:pt>
                <c:pt idx="3">
                  <c:v>0.8945732537570152</c:v>
                </c:pt>
                <c:pt idx="4">
                  <c:v>0.0005070443083977006</c:v>
                </c:pt>
                <c:pt idx="5">
                  <c:v>0.031117312200133713</c:v>
                </c:pt>
                <c:pt idx="7">
                  <c:v>0.0009359014064766453</c:v>
                </c:pt>
                <c:pt idx="8">
                  <c:v>0.0018342809353784951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0.0015857483925592719</c:v>
                </c:pt>
                <c:pt idx="1">
                  <c:v>0.06885663703885325</c:v>
                </c:pt>
                <c:pt idx="3">
                  <c:v>0.8337413588039023</c:v>
                </c:pt>
                <c:pt idx="5">
                  <c:v>0.031117312200133713</c:v>
                </c:pt>
                <c:pt idx="7">
                  <c:v>0.0009359014064766453</c:v>
                </c:pt>
                <c:pt idx="8">
                  <c:v>0.0018342809353784951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0.0026418994332849293</c:v>
                </c:pt>
                <c:pt idx="3">
                  <c:v>0.06780737166183148</c:v>
                </c:pt>
                <c:pt idx="5">
                  <c:v>0.0025587725077003427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0.009736927230659406</c:v>
                </c:pt>
                <c:pt idx="4">
                  <c:v>0.0005070443083977006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0.0005898219611857133</c:v>
                </c:pt>
                <c:pt idx="3">
                  <c:v>0.05109496772245346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0.009581986977383251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0.06091705146351502</c:v>
                </c:pt>
                <c:pt idx="3">
                  <c:v>0.9086946083533434</c:v>
                </c:pt>
                <c:pt idx="5">
                  <c:v>0.02814517513630475</c:v>
                </c:pt>
                <c:pt idx="8">
                  <c:v>0.001304208709538827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0.060000583253717835</c:v>
                </c:pt>
                <c:pt idx="3">
                  <c:v>0.8318281348449736</c:v>
                </c:pt>
                <c:pt idx="5">
                  <c:v>0.028037663403457955</c:v>
                </c:pt>
                <c:pt idx="8">
                  <c:v>0.001304208709538827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0.00248796731150431</c:v>
                </c:pt>
                <c:pt idx="3">
                  <c:v>0.08166445413613142</c:v>
                </c:pt>
                <c:pt idx="5">
                  <c:v>0.0030778955877266987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0.009803488678716743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0.0009164682097971838</c:v>
                </c:pt>
                <c:pt idx="3">
                  <c:v>0.06706298482965295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0.0625004488150087</c:v>
                </c:pt>
                <c:pt idx="3">
                  <c:v>0.9083479857581357</c:v>
                </c:pt>
                <c:pt idx="5">
                  <c:v>0.026621379126737645</c:v>
                </c:pt>
                <c:pt idx="8">
                  <c:v>0.001368586566508001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0.061669442892246365</c:v>
                </c:pt>
                <c:pt idx="3">
                  <c:v>0.8345100043857537</c:v>
                </c:pt>
                <c:pt idx="5">
                  <c:v>0.026614264577710954</c:v>
                </c:pt>
                <c:pt idx="8">
                  <c:v>0.001368586566508001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0.002950543112704297</c:v>
                </c:pt>
                <c:pt idx="3">
                  <c:v>0.08132414922626952</c:v>
                </c:pt>
                <c:pt idx="5">
                  <c:v>0.003328744560029639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0.010048934799081146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0.000924311164865983</c:v>
                </c:pt>
                <c:pt idx="3">
                  <c:v>0.06299637893604541</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0.000831005922762328</c:v>
                </c:pt>
                <c:pt idx="3">
                  <c:v>0.06378904657330073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0.06579558522912149</c:v>
                </c:pt>
                <c:pt idx="3">
                  <c:v>0.9056927875185563</c:v>
                </c:pt>
                <c:pt idx="5">
                  <c:v>0.026253405960710675</c:v>
                </c:pt>
                <c:pt idx="8">
                  <c:v>0.0014652151126544014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0.0646729739553191</c:v>
                </c:pt>
                <c:pt idx="3">
                  <c:v>0.8279664251549707</c:v>
                </c:pt>
                <c:pt idx="5">
                  <c:v>0.026133519455476817</c:v>
                </c:pt>
                <c:pt idx="8">
                  <c:v>0.0014652151126544014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0.002809219007309931</c:v>
                </c:pt>
                <c:pt idx="3">
                  <c:v>0.07886246914868163</c:v>
                </c:pt>
                <c:pt idx="5">
                  <c:v>0.0030562779379852277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0.009188207738144027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0.0011226112738023976</c:v>
                </c:pt>
                <c:pt idx="3">
                  <c:v>0.0685381546254416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0.06530299850406461</c:v>
                </c:pt>
                <c:pt idx="3">
                  <c:v>0.9073004872754874</c:v>
                </c:pt>
                <c:pt idx="5">
                  <c:v>0.025388945012141107</c:v>
                </c:pt>
                <c:pt idx="8">
                  <c:v>0.0011291104240996749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0.06385237252742035</c:v>
                </c:pt>
                <c:pt idx="3">
                  <c:v>0.8244864903659513</c:v>
                </c:pt>
                <c:pt idx="5">
                  <c:v>0.02518287782880221</c:v>
                </c:pt>
                <c:pt idx="8">
                  <c:v>0.0011291104240996749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0.0036405202389871863</c:v>
                </c:pt>
                <c:pt idx="3">
                  <c:v>0.08826571538660342</c:v>
                </c:pt>
                <c:pt idx="5">
                  <c:v>0.0034442398875746743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0.008904567151984788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0.0014506259766442692</c:v>
                </c:pt>
                <c:pt idx="3">
                  <c:v>0.07390942975755117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0.014190977846048137</c:v>
                </c:pt>
                <c:pt idx="3">
                  <c:v>0.9545022582910602</c:v>
                </c:pt>
                <c:pt idx="5">
                  <c:v>0.020822126950202906</c:v>
                </c:pt>
                <c:pt idx="8">
                  <c:v>0.010340127515115764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0.011902391411841486</c:v>
                </c:pt>
                <c:pt idx="3">
                  <c:v>0.4562345515199528</c:v>
                </c:pt>
                <c:pt idx="5">
                  <c:v>0.018003138878143435</c:v>
                </c:pt>
                <c:pt idx="8">
                  <c:v>0.0005117822304041417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0.013146436297683242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0.01117934319165643</c:v>
                </c:pt>
                <c:pt idx="3">
                  <c:v>0.38155673348469415</c:v>
                </c:pt>
                <c:pt idx="5">
                  <c:v>0.014742191782749626</c:v>
                </c:pt>
                <c:pt idx="8">
                  <c:v>0.0005117822304041417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0.0037870813923304852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0.0024681520545712776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0.0038293934679187775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0.002206148308233893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0.014190977846048137</c:v>
                </c:pt>
                <c:pt idx="3">
                  <c:v>0.9545022582910602</c:v>
                </c:pt>
                <c:pt idx="5">
                  <c:v>0.020822126950202906</c:v>
                </c:pt>
                <c:pt idx="8">
                  <c:v>0.010340127515115764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0.03451033444831261</c:v>
                </c:pt>
                <c:pt idx="5">
                  <c:v>0.002975628321705851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0.03524417804541707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0.0007057685792629454</c:v>
                </c:pt>
                <c:pt idx="3">
                  <c:v>0.10787972670939443</c:v>
                </c:pt>
                <c:pt idx="5">
                  <c:v>0.001414703333232177</c:v>
                </c:pt>
                <c:pt idx="8">
                  <c:v>0.002508993905905878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0.06006782541863383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0.08783622039630726</c:v>
                </c:pt>
                <c:pt idx="5">
                  <c:v>0.0008010954137107112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0.014190977846048137</c:v>
                </c:pt>
                <c:pt idx="3">
                  <c:v>0.9545022582910602</c:v>
                </c:pt>
                <c:pt idx="5">
                  <c:v>0.020822126950202906</c:v>
                </c:pt>
                <c:pt idx="8">
                  <c:v>0.010340127515115764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0.00962397724725232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0.011033224759613765</c:v>
                </c:pt>
                <c:pt idx="3">
                  <c:v>0.9576413336090939</c:v>
                </c:pt>
                <c:pt idx="5">
                  <c:v>0.020380548638819287</c:v>
                </c:pt>
                <c:pt idx="8">
                  <c:v>0.010888571603580607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0.0007555359414161989</c:v>
                </c:pt>
                <c:pt idx="1">
                  <c:v>0.06536339808163295</c:v>
                </c:pt>
                <c:pt idx="3">
                  <c:v>0.9036945904795435</c:v>
                </c:pt>
                <c:pt idx="5">
                  <c:v>0.02789850763397643</c:v>
                </c:pt>
                <c:pt idx="8">
                  <c:v>0.0014745345863123485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0.008309496869208564</c:v>
                </c:pt>
                <c:pt idx="3">
                  <c:v>0.10643214374108088</c:v>
                </c:pt>
                <c:pt idx="5">
                  <c:v>0.004619274083411056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0.0008500736200027242</c:v>
                </c:pt>
                <c:pt idx="3">
                  <c:v>0.006150616658148413</c:v>
                </c:pt>
                <c:pt idx="5">
                  <c:v>0.000863204670968028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0.0006862151802103521</c:v>
                </c:pt>
                <c:pt idx="1">
                  <c:v>0.05350555854905243</c:v>
                </c:pt>
                <c:pt idx="3">
                  <c:v>0.5427873455590778</c:v>
                </c:pt>
                <c:pt idx="5">
                  <c:v>0.0191208711327638</c:v>
                </c:pt>
                <c:pt idx="8">
                  <c:v>0.0014745345863123485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0.001918296392757507</c:v>
                </c:pt>
                <c:pt idx="3">
                  <c:v>0.06506618292581515</c:v>
                </c:pt>
                <c:pt idx="5">
                  <c:v>0.0014485080189282039</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0.0424187560752272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0.0009196151948458799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0.033781203745523354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0.00866050092184048</c:v>
                </c:pt>
                <c:pt idx="3">
                  <c:v>0.4330884398909027</c:v>
                </c:pt>
                <c:pt idx="5">
                  <c:v>0.01739193098055416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0.000543790384146099</c:v>
                </c:pt>
                <c:pt idx="3">
                  <c:v>0.03674430194457174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0.0007555359414161989</c:v>
                </c:pt>
                <c:pt idx="1">
                  <c:v>0.06536339808163295</c:v>
                </c:pt>
                <c:pt idx="3">
                  <c:v>0.9036945904795435</c:v>
                </c:pt>
                <c:pt idx="5">
                  <c:v>0.02789850763397643</c:v>
                </c:pt>
                <c:pt idx="8">
                  <c:v>0.0014745345863123485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0.0019078298263490643</c:v>
                </c:pt>
                <c:pt idx="3">
                  <c:v>0.05713832562642216</c:v>
                </c:pt>
                <c:pt idx="5">
                  <c:v>0.004086730473858558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0.005386719240332783</c:v>
                </c:pt>
                <c:pt idx="5">
                  <c:v>0.0007237682194620223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0.007866117806401408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0.0246352648181886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0.01566429861705744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0.007138742964196673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0.0007555359414161989</c:v>
                </c:pt>
                <c:pt idx="1">
                  <c:v>0.06536339808163295</c:v>
                </c:pt>
                <c:pt idx="3">
                  <c:v>0.9036945904795435</c:v>
                </c:pt>
                <c:pt idx="5">
                  <c:v>0.02789850763397643</c:v>
                </c:pt>
                <c:pt idx="8">
                  <c:v>0.0014745345863123485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0.0010776588755224505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0.02110308904360188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0.011033224759613765</c:v>
                </c:pt>
                <c:pt idx="3">
                  <c:v>0.9576413336090939</c:v>
                </c:pt>
                <c:pt idx="5">
                  <c:v>0.020380548638819287</c:v>
                </c:pt>
                <c:pt idx="8">
                  <c:v>0.010888571603580607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0.007383187774080776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0.008568270717652952</c:v>
                </c:pt>
                <c:pt idx="3">
                  <c:v>0.3715919040682162</c:v>
                </c:pt>
                <c:pt idx="5">
                  <c:v>0.014467144533459072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0.00198357725892513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0.011033224759613765</c:v>
                </c:pt>
                <c:pt idx="3">
                  <c:v>0.9576413336090939</c:v>
                </c:pt>
                <c:pt idx="5">
                  <c:v>0.020380548638819287</c:v>
                </c:pt>
                <c:pt idx="8">
                  <c:v>0.010888571603580607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0.03311903706293947</c:v>
                </c:pt>
                <c:pt idx="5">
                  <c:v>0.0029075688057758594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0.03693414797958356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0.002372723837773284</c:v>
                </c:pt>
                <c:pt idx="3">
                  <c:v>0.5034498046745892</c:v>
                </c:pt>
                <c:pt idx="5">
                  <c:v>0.002988617658265128</c:v>
                </c:pt>
                <c:pt idx="8">
                  <c:v>0.010431401945770075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0.0007249780670313978</c:v>
                </c:pt>
                <c:pt idx="3">
                  <c:v>0.11301913005433217</c:v>
                </c:pt>
                <c:pt idx="5">
                  <c:v>0.0015020656070996053</c:v>
                </c:pt>
                <c:pt idx="8">
                  <c:v>0.0026639319820314714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0.06280680160767206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0.09282022871608904</c:v>
                </c:pt>
                <c:pt idx="5">
                  <c:v>0.0008461139334739263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0.011033224759613765</c:v>
                </c:pt>
                <c:pt idx="3">
                  <c:v>0.9576413336090939</c:v>
                </c:pt>
                <c:pt idx="5">
                  <c:v>0.020380548638819287</c:v>
                </c:pt>
                <c:pt idx="8">
                  <c:v>0.010888571603580607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0.010151489973936634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0.05936840376750421</c:v>
                </c:pt>
                <c:pt idx="3">
                  <c:v>0.9083064670580873</c:v>
                </c:pt>
                <c:pt idx="5">
                  <c:v>0.029716110621708085</c:v>
                </c:pt>
                <c:pt idx="8">
                  <c:v>0.0014689215508155557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0.006066901139062215</c:v>
                </c:pt>
                <c:pt idx="3">
                  <c:v>0.08458936880920016</c:v>
                </c:pt>
                <c:pt idx="5">
                  <c:v>0.003435558344389431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0.004542017944051827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0.0008664045094968784</c:v>
                </c:pt>
                <c:pt idx="3">
                  <c:v>0.006131804292395322</c:v>
                </c:pt>
                <c:pt idx="5">
                  <c:v>0.0008425874610704067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0.05057719870458327</c:v>
                </c:pt>
                <c:pt idx="3">
                  <c:v>0.5625534929380924</c:v>
                </c:pt>
                <c:pt idx="5">
                  <c:v>0.02192542515721542</c:v>
                </c:pt>
                <c:pt idx="8">
                  <c:v>0.0014689215508155557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0.001821325656236869</c:v>
                </c:pt>
                <c:pt idx="3">
                  <c:v>0.06641723227915752</c:v>
                </c:pt>
                <c:pt idx="5">
                  <c:v>0.001563137994519704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0.04823562999909923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0.0008415696384880788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0.03593208884166192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0.03070808051044481</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0.05936840376750421</c:v>
                </c:pt>
                <c:pt idx="3">
                  <c:v>0.9083064670580873</c:v>
                </c:pt>
                <c:pt idx="5">
                  <c:v>0.029716110621708085</c:v>
                </c:pt>
                <c:pt idx="8">
                  <c:v>0.0014689215508155557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0.0014951135186007925</c:v>
                </c:pt>
                <c:pt idx="3">
                  <c:v>0.05568028971301983</c:v>
                </c:pt>
                <c:pt idx="5">
                  <c:v>0.004295618426456466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0.005334034952366751</c:v>
                </c:pt>
                <c:pt idx="5">
                  <c:v>0.0007850126303300612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0.007859592053316261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0.02792738921552512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0.0005168503073060832</c:v>
                </c:pt>
                <c:pt idx="3">
                  <c:v>0.0184635052079437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0.007105860503683076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0.05936840376750421</c:v>
                </c:pt>
                <c:pt idx="3">
                  <c:v>0.9083064670580873</c:v>
                </c:pt>
                <c:pt idx="5">
                  <c:v>0.029716110621708085</c:v>
                </c:pt>
                <c:pt idx="8">
                  <c:v>0.0014689215508155557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0.0011865775664778096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0.0005154159923080111</c:v>
                </c:pt>
                <c:pt idx="1">
                  <c:v>0.06626414410370395</c:v>
                </c:pt>
                <c:pt idx="3">
                  <c:v>0.9068555706943954</c:v>
                </c:pt>
                <c:pt idx="4">
                  <c:v>0.0006373366526466747</c:v>
                </c:pt>
                <c:pt idx="5">
                  <c:v>0.02462706409821486</c:v>
                </c:pt>
                <c:pt idx="8">
                  <c:v>0.0010534884653128902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0.009772293276094525</c:v>
                </c:pt>
                <c:pt idx="3">
                  <c:v>0.11949111271129347</c:v>
                </c:pt>
                <c:pt idx="5">
                  <c:v>0.0037030843199195094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0.0009615743814155633</c:v>
                </c:pt>
                <c:pt idx="3">
                  <c:v>0.007719419112082671</c:v>
                </c:pt>
                <c:pt idx="5">
                  <c:v>0.0008986060353985158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0.0534507297697897</c:v>
                </c:pt>
                <c:pt idx="3">
                  <c:v>0.5371444665865026</c:v>
                </c:pt>
                <c:pt idx="5">
                  <c:v>0.017036991516398252</c:v>
                </c:pt>
                <c:pt idx="8">
                  <c:v>0.0010534884653128902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0.002126299347273611</c:v>
                </c:pt>
                <c:pt idx="3">
                  <c:v>0.07227765903542345</c:v>
                </c:pt>
                <c:pt idx="5">
                  <c:v>0.0013556001326654394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0.04170891393090925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0.0012045821860806312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0.03150561710229371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0.05936840376750421</c:v>
                </c:pt>
                <c:pt idx="3">
                  <c:v>0.9083064670580873</c:v>
                </c:pt>
                <c:pt idx="5">
                  <c:v>0.029716110621708085</c:v>
                </c:pt>
                <c:pt idx="8">
                  <c:v>0.0014689215508155557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0.033756489206308624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0.0005154159923080111</c:v>
                </c:pt>
                <c:pt idx="1">
                  <c:v>0.06626414410370395</c:v>
                </c:pt>
                <c:pt idx="3">
                  <c:v>0.9068555706943954</c:v>
                </c:pt>
                <c:pt idx="4">
                  <c:v>0.0006373366526466747</c:v>
                </c:pt>
                <c:pt idx="5">
                  <c:v>0.02462706409821486</c:v>
                </c:pt>
                <c:pt idx="8">
                  <c:v>0.0010534884653128902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0.0017894831041378994</c:v>
                </c:pt>
                <c:pt idx="3">
                  <c:v>0.05799187655294452</c:v>
                </c:pt>
                <c:pt idx="5">
                  <c:v>0.003876682973018253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0.006479071511657821</c:v>
                </c:pt>
                <c:pt idx="5">
                  <c:v>0.0007747152463036028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0.009686289578465948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0.022403091829141037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0.016312438779196078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0.0005015151137323435</c:v>
                </c:pt>
                <c:pt idx="1">
                  <c:v>0.058388104911044854</c:v>
                </c:pt>
                <c:pt idx="3">
                  <c:v>0.8288015970314865</c:v>
                </c:pt>
                <c:pt idx="5">
                  <c:v>0.029656601928061316</c:v>
                </c:pt>
                <c:pt idx="8">
                  <c:v>0.0014689215508155557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0.005763535902224631</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0.0005154159923080111</c:v>
                </c:pt>
                <c:pt idx="1">
                  <c:v>0.06626414410370395</c:v>
                </c:pt>
                <c:pt idx="3">
                  <c:v>0.9068555706943954</c:v>
                </c:pt>
                <c:pt idx="4">
                  <c:v>0.0006373366526466747</c:v>
                </c:pt>
                <c:pt idx="5">
                  <c:v>0.02462706409821486</c:v>
                </c:pt>
                <c:pt idx="8">
                  <c:v>0.0010534884653128902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0.0012358769236318233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0.002826764730479732</c:v>
                </c:pt>
                <c:pt idx="3">
                  <c:v>0.07931823529242128</c:v>
                </c:pt>
                <c:pt idx="5">
                  <c:v>0.003190738085920172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0.06293685673973842</c:v>
                </c:pt>
                <c:pt idx="3">
                  <c:v>0.9013615998042115</c:v>
                </c:pt>
                <c:pt idx="5">
                  <c:v>0.029376135526518184</c:v>
                </c:pt>
                <c:pt idx="7">
                  <c:v>0.0017691730442897728</c:v>
                </c:pt>
                <c:pt idx="8">
                  <c:v>0.002572058172375444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0.0075569489431402525</c:v>
                </c:pt>
                <c:pt idx="3">
                  <c:v>0.1081199391207898</c:v>
                </c:pt>
                <c:pt idx="5">
                  <c:v>0.004744209521197887</c:v>
                </c:pt>
                <c:pt idx="7">
                  <c:v>0.001065435322227841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0.0006115932926718396</c:v>
                </c:pt>
                <c:pt idx="3">
                  <c:v>0.0044310413205107604</c:v>
                </c:pt>
                <c:pt idx="5">
                  <c:v>0.0008809007449692828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0.05008995753493257</c:v>
                </c:pt>
                <c:pt idx="3">
                  <c:v>0.5377645958004746</c:v>
                </c:pt>
                <c:pt idx="5">
                  <c:v>0.019991532541235247</c:v>
                </c:pt>
                <c:pt idx="8">
                  <c:v>0.002572058172375444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0.0017280151991621983</c:v>
                </c:pt>
                <c:pt idx="3">
                  <c:v>0.0592978889342649</c:v>
                </c:pt>
                <c:pt idx="5">
                  <c:v>0.0016949660638209518</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0.043189076929049774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0.010788071187189956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0.0008493259204982778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0.035366629170026864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0.0027142063121145597</c:v>
                </c:pt>
                <c:pt idx="3">
                  <c:v>0.046061894518954476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0.06293685673973842</c:v>
                </c:pt>
                <c:pt idx="3">
                  <c:v>0.9013615998042115</c:v>
                </c:pt>
                <c:pt idx="5">
                  <c:v>0.029376135526518184</c:v>
                </c:pt>
                <c:pt idx="7">
                  <c:v>0.0017691730442897728</c:v>
                </c:pt>
                <c:pt idx="8">
                  <c:v>0.002572058172375444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0.0017769131763585406</c:v>
                </c:pt>
                <c:pt idx="3">
                  <c:v>0.05270722790732875</c:v>
                </c:pt>
                <c:pt idx="5">
                  <c:v>0.004430427024314826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0.0043613801318918505</c:v>
                </c:pt>
                <c:pt idx="5">
                  <c:v>0.0008778292639896129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0.00696882176515309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0.023608631402133526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0.011175522114908772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0.009395168879853002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0.06293685673973842</c:v>
                </c:pt>
                <c:pt idx="3">
                  <c:v>0.9013615998042115</c:v>
                </c:pt>
                <c:pt idx="5">
                  <c:v>0.029376135526518184</c:v>
                </c:pt>
                <c:pt idx="7">
                  <c:v>0.0017691730442897728</c:v>
                </c:pt>
                <c:pt idx="8">
                  <c:v>0.002572058172375444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0.0009977398814359198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0.0009802988564593651</c:v>
                </c:pt>
                <c:pt idx="3">
                  <c:v>0.06871679883941084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0.06915790573061693</c:v>
                </c:pt>
                <c:pt idx="3">
                  <c:v>0.9007171015713924</c:v>
                </c:pt>
                <c:pt idx="5">
                  <c:v>0.02742439986334179</c:v>
                </c:pt>
                <c:pt idx="8">
                  <c:v>0.0015441315742424054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0.010465328289488825</c:v>
                </c:pt>
                <c:pt idx="3">
                  <c:v>0.15503537712886764</c:v>
                </c:pt>
                <c:pt idx="5">
                  <c:v>0.0065464947699911315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0.0005060956288844477</c:v>
                </c:pt>
                <c:pt idx="3">
                  <c:v>0.004370761515489996</c:v>
                </c:pt>
                <c:pt idx="5">
                  <c:v>0.0009127069123918196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0.02043205662955709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0.0541878129906729</c:v>
                </c:pt>
                <c:pt idx="3">
                  <c:v>0.5024495807319003</c:v>
                </c:pt>
                <c:pt idx="5">
                  <c:v>0.016697438366615743</c:v>
                </c:pt>
                <c:pt idx="8">
                  <c:v>0.0015441315742424054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0.0012297468813781945</c:v>
                </c:pt>
                <c:pt idx="3">
                  <c:v>0.04655831959965517</c:v>
                </c:pt>
                <c:pt idx="5">
                  <c:v>0.0010403371846638332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0.031161612496083468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0.0007760487013044486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0.04070573698958955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0.001313476588430431</c:v>
                </c:pt>
                <c:pt idx="3">
                  <c:v>0.051422962473867656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0.06915790573061693</c:v>
                </c:pt>
                <c:pt idx="3">
                  <c:v>0.9007171015713924</c:v>
                </c:pt>
                <c:pt idx="5">
                  <c:v>0.02742439986334179</c:v>
                </c:pt>
                <c:pt idx="8">
                  <c:v>0.0015441315742424054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0.002585884906171393</c:v>
                </c:pt>
                <c:pt idx="3">
                  <c:v>0.06365387236618736</c:v>
                </c:pt>
                <c:pt idx="5">
                  <c:v>0.0041804667267349134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0.004199584714814493</c:v>
                </c:pt>
                <c:pt idx="5">
                  <c:v>0.0005289310035350576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0.004256053587012513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0.01633755994285846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0.008795513645463993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0.0029903719687810336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0.06915790573061693</c:v>
                </c:pt>
                <c:pt idx="3">
                  <c:v>0.9007171015713924</c:v>
                </c:pt>
                <c:pt idx="5">
                  <c:v>0.02742439986334179</c:v>
                </c:pt>
                <c:pt idx="8">
                  <c:v>0.0015441315742424054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0.07870877958744624</c:v>
                </c:pt>
                <c:pt idx="3">
                  <c:v>0.88364731551137</c:v>
                </c:pt>
                <c:pt idx="5">
                  <c:v>0.033555892050676855</c:v>
                </c:pt>
                <c:pt idx="8">
                  <c:v>0.0015179690121374211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0.010238736957696578</c:v>
                </c:pt>
                <c:pt idx="3">
                  <c:v>0.1440107993063673</c:v>
                </c:pt>
                <c:pt idx="5">
                  <c:v>0.015706303067765014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0.001013801863461637</c:v>
                </c:pt>
                <c:pt idx="3">
                  <c:v>0.006018351453998489</c:v>
                </c:pt>
                <c:pt idx="5">
                  <c:v>0.0007648837221348371</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0.06356390922919404</c:v>
                </c:pt>
                <c:pt idx="3">
                  <c:v>0.4849316755672888</c:v>
                </c:pt>
                <c:pt idx="5">
                  <c:v>0.013436687598811869</c:v>
                </c:pt>
                <c:pt idx="8">
                  <c:v>0.0015179690121374211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0.0017499089218592718</c:v>
                </c:pt>
                <c:pt idx="3">
                  <c:v>0.053692362500784165</c:v>
                </c:pt>
                <c:pt idx="5">
                  <c:v>0.0007087692278472926</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0.029739530905849087</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0.0006995606954513879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0.030060678473156265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0.04581532633599978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0.07870877958744624</c:v>
                </c:pt>
                <c:pt idx="3">
                  <c:v>0.88364731551137</c:v>
                </c:pt>
                <c:pt idx="5">
                  <c:v>0.033555892050676855</c:v>
                </c:pt>
                <c:pt idx="8">
                  <c:v>0.0015179690121374211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0.003289460431799595</c:v>
                </c:pt>
                <c:pt idx="3">
                  <c:v>0.06308765544434335</c:v>
                </c:pt>
                <c:pt idx="5">
                  <c:v>0.004375203954604237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0.005011168223196408</c:v>
                </c:pt>
                <c:pt idx="5">
                  <c:v>0.0005956769393600876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0.005929719329687905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0.000676251597824254</c:v>
                </c:pt>
                <c:pt idx="3">
                  <c:v>0.024420452380664613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0.0005841662738652067</c:v>
                </c:pt>
                <c:pt idx="3">
                  <c:v>0.0118821722237282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0.0005154159923080111</c:v>
                </c:pt>
                <c:pt idx="1">
                  <c:v>0.06626414410370395</c:v>
                </c:pt>
                <c:pt idx="3">
                  <c:v>0.9068555706943954</c:v>
                </c:pt>
                <c:pt idx="4">
                  <c:v>0.0006373366526466747</c:v>
                </c:pt>
                <c:pt idx="5">
                  <c:v>0.02462706409821486</c:v>
                </c:pt>
                <c:pt idx="8">
                  <c:v>0.0010534884653128902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0.010224060859190604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0.07870877958744624</c:v>
                </c:pt>
                <c:pt idx="3">
                  <c:v>0.88364731551137</c:v>
                </c:pt>
                <c:pt idx="5">
                  <c:v>0.033555892050676855</c:v>
                </c:pt>
                <c:pt idx="8">
                  <c:v>0.0015179690121374211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0.0007925093193225513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0.0005154159923080111</c:v>
                </c:pt>
                <c:pt idx="1">
                  <c:v>0.0653643256813785</c:v>
                </c:pt>
                <c:pt idx="3">
                  <c:v>0.8351840293482503</c:v>
                </c:pt>
                <c:pt idx="5">
                  <c:v>0.024616758809336017</c:v>
                </c:pt>
                <c:pt idx="8">
                  <c:v>0.0010534884653128902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0.06002314931122411</c:v>
                </c:pt>
                <c:pt idx="3">
                  <c:v>0.9082106808594992</c:v>
                </c:pt>
                <c:pt idx="5">
                  <c:v>0.028657190514712872</c:v>
                </c:pt>
                <c:pt idx="8">
                  <c:v>0.0015385762911394355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0.007353467368997876</c:v>
                </c:pt>
                <c:pt idx="3">
                  <c:v>0.10551830131968383</c:v>
                </c:pt>
                <c:pt idx="5">
                  <c:v>0.00471393768496357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0.0007629249308429409</c:v>
                </c:pt>
                <c:pt idx="3">
                  <c:v>0.006076177251748237</c:v>
                </c:pt>
                <c:pt idx="5">
                  <c:v>0.0008204176950577391</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0.04918466541566789</c:v>
                </c:pt>
                <c:pt idx="3">
                  <c:v>0.5475254864869514</c:v>
                </c:pt>
                <c:pt idx="5">
                  <c:v>0.01986533817523168</c:v>
                </c:pt>
                <c:pt idx="8">
                  <c:v>0.0015385762911394355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0.00151163122107362</c:v>
                </c:pt>
                <c:pt idx="3">
                  <c:v>0.06290200834781293</c:v>
                </c:pt>
                <c:pt idx="5">
                  <c:v>0.0014304975686444312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0.04503508199092774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0.0008677421060910546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0.0032313142569807157</c:v>
                </c:pt>
                <c:pt idx="3">
                  <c:v>0.08846006931670707</c:v>
                </c:pt>
                <c:pt idx="5">
                  <c:v>0.003028921414367558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0.03707185450787718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0.0007026182827288645</c:v>
                </c:pt>
                <c:pt idx="3">
                  <c:v>0.03589803857583282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0.06002314931122411</c:v>
                </c:pt>
                <c:pt idx="3">
                  <c:v>0.9082106808594992</c:v>
                </c:pt>
                <c:pt idx="5">
                  <c:v>0.028657190514712872</c:v>
                </c:pt>
                <c:pt idx="8">
                  <c:v>0.0015385762911394355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0.0018381483399012297</c:v>
                </c:pt>
                <c:pt idx="3">
                  <c:v>0.057336828148713166</c:v>
                </c:pt>
                <c:pt idx="5">
                  <c:v>0.0040779146545176235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0.005002851082591735</c:v>
                </c:pt>
                <c:pt idx="5">
                  <c:v>0.0007200132013789481</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0.007514732760649692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0.02465407827385106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0.00903637441145245</c:v>
                </c:pt>
                <c:pt idx="4">
                  <c:v>0.0006373366526466747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0.014631642026387793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0.0050715780651013785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0.06002314931122411</c:v>
                </c:pt>
                <c:pt idx="3">
                  <c:v>0.9082106808594992</c:v>
                </c:pt>
                <c:pt idx="5">
                  <c:v>0.028657190514712872</c:v>
                </c:pt>
                <c:pt idx="8">
                  <c:v>0.0015385762911394355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0.0010371080726044293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0.0013947346443119282</c:v>
                </c:pt>
                <c:pt idx="1">
                  <c:v>0.07896998951475019</c:v>
                </c:pt>
                <c:pt idx="3">
                  <c:v>0.8940066144188453</c:v>
                </c:pt>
                <c:pt idx="5">
                  <c:v>0.023656210954889435</c:v>
                </c:pt>
                <c:pt idx="8">
                  <c:v>0.0015056896686927953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0.01279761248777808</c:v>
                </c:pt>
                <c:pt idx="3">
                  <c:v>0.12494465368462894</c:v>
                </c:pt>
                <c:pt idx="5">
                  <c:v>0.005356428771597433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0.0009924477113202163</c:v>
                </c:pt>
                <c:pt idx="3">
                  <c:v>0.006902452091044895</c:v>
                </c:pt>
                <c:pt idx="5">
                  <c:v>0.0011890180315409149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0.0009614102923380008</c:v>
                </c:pt>
                <c:pt idx="1">
                  <c:v>0.06232973464206284</c:v>
                </c:pt>
                <c:pt idx="3">
                  <c:v>0.5342574387472038</c:v>
                </c:pt>
                <c:pt idx="5">
                  <c:v>0.014403611496080064</c:v>
                </c:pt>
                <c:pt idx="8">
                  <c:v>0.0015056896686927953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0.0008998184223254384</c:v>
                </c:pt>
                <c:pt idx="3">
                  <c:v>0.06263516693469258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0.0029783927085156032</c:v>
                </c:pt>
                <c:pt idx="3">
                  <c:v>0.07309072267556346</c:v>
                </c:pt>
                <c:pt idx="5">
                  <c:v>0.0013890369538707484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0.027550282492991466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0.0009870498993233092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0.02619243289732507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0.04962298532289936</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0.0013947346443119282</c:v>
                </c:pt>
                <c:pt idx="1">
                  <c:v>0.07896998951475019</c:v>
                </c:pt>
                <c:pt idx="3">
                  <c:v>0.8940066144188453</c:v>
                </c:pt>
                <c:pt idx="5">
                  <c:v>0.023656210954889435</c:v>
                </c:pt>
                <c:pt idx="8">
                  <c:v>0.0015056896686927953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0.002536971638546315</c:v>
                </c:pt>
                <c:pt idx="3">
                  <c:v>0.06466923632505564</c:v>
                </c:pt>
                <c:pt idx="5">
                  <c:v>0.003896170687211939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0.006071488921965481</c:v>
                </c:pt>
                <c:pt idx="5">
                  <c:v>0.0006492368318502096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0.005903556993172817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0.02883241278147903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0.006810539347875339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0.003325502007761154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0.0013947346443119282</c:v>
                </c:pt>
                <c:pt idx="1">
                  <c:v>0.07896998951475019</c:v>
                </c:pt>
                <c:pt idx="3">
                  <c:v>0.8940066144188453</c:v>
                </c:pt>
                <c:pt idx="5">
                  <c:v>0.023656210954889435</c:v>
                </c:pt>
                <c:pt idx="8">
                  <c:v>0.0015056896686927953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0.0008344117711885487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0.08511415548960805</c:v>
                </c:pt>
                <c:pt idx="3">
                  <c:v>0.880913766158482</c:v>
                </c:pt>
                <c:pt idx="4">
                  <c:v>0.0005548817188016121</c:v>
                </c:pt>
                <c:pt idx="5">
                  <c:v>0.029725209516809</c:v>
                </c:pt>
                <c:pt idx="8">
                  <c:v>0.0016528947200066847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0.011249084445163978</c:v>
                </c:pt>
                <c:pt idx="3">
                  <c:v>0.09869426539535649</c:v>
                </c:pt>
                <c:pt idx="5">
                  <c:v>0.004821856856183798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0.0012792308425454578</c:v>
                </c:pt>
                <c:pt idx="3">
                  <c:v>0.00499863564377377</c:v>
                </c:pt>
                <c:pt idx="5">
                  <c:v>0.0008016408831627997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0.0700929198398285</c:v>
                </c:pt>
                <c:pt idx="3">
                  <c:v>0.5228395843478965</c:v>
                </c:pt>
                <c:pt idx="5">
                  <c:v>0.020403196640941916</c:v>
                </c:pt>
                <c:pt idx="8">
                  <c:v>0.0016528947200066847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0.0032943001244240652</c:v>
                </c:pt>
                <c:pt idx="3">
                  <c:v>0.05212859155352519</c:v>
                </c:pt>
                <c:pt idx="5">
                  <c:v>0.0015502742421294924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0.03731103013464695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0.001060150483922139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0.027468081245128464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0.0396081098900812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0.08511415548960805</c:v>
                </c:pt>
                <c:pt idx="3">
                  <c:v>0.880913766158482</c:v>
                </c:pt>
                <c:pt idx="4">
                  <c:v>0.0005548817188016121</c:v>
                </c:pt>
                <c:pt idx="5">
                  <c:v>0.029725209516809</c:v>
                </c:pt>
                <c:pt idx="8">
                  <c:v>0.0016528947200066847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0.002443829650006724</c:v>
                </c:pt>
                <c:pt idx="3">
                  <c:v>0.05557120829737482</c:v>
                </c:pt>
                <c:pt idx="5">
                  <c:v>0.004500156019683286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0.0061110102894654725</c:v>
                </c:pt>
                <c:pt idx="5">
                  <c:v>0.0008105189906636254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0.008807866003245731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0.0006572410758699566</c:v>
                </c:pt>
                <c:pt idx="3">
                  <c:v>0.03311769106535985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0.007217901398171371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0.003654907961442901</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0.001715302593321313</c:v>
                </c:pt>
                <c:pt idx="1">
                  <c:v>0.08511415548960805</c:v>
                </c:pt>
                <c:pt idx="3">
                  <c:v>0.880913766158482</c:v>
                </c:pt>
                <c:pt idx="4">
                  <c:v>0.0005548817188016121</c:v>
                </c:pt>
                <c:pt idx="5">
                  <c:v>0.029725209516809</c:v>
                </c:pt>
                <c:pt idx="8">
                  <c:v>0.0016528947200066847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0.0007460221508782146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0.06293685673973842</c:v>
                </c:pt>
                <c:pt idx="3">
                  <c:v>0.9013615998042115</c:v>
                </c:pt>
                <c:pt idx="5">
                  <c:v>0.029376135526518184</c:v>
                </c:pt>
                <c:pt idx="7">
                  <c:v>0.0017691730442897728</c:v>
                </c:pt>
                <c:pt idx="8">
                  <c:v>0.002572058172375444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0.06908896574854526</c:v>
                </c:pt>
                <c:pt idx="3">
                  <c:v>0.90042558012803</c:v>
                </c:pt>
                <c:pt idx="5">
                  <c:v>0.028798474348632794</c:v>
                </c:pt>
                <c:pt idx="8">
                  <c:v>0.0009821079877615007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0.006638127547702925</c:v>
                </c:pt>
                <c:pt idx="3">
                  <c:v>0.08874165346076505</c:v>
                </c:pt>
                <c:pt idx="5">
                  <c:v>0.003621115873201286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0.0007324450077179952</c:v>
                </c:pt>
                <c:pt idx="3">
                  <c:v>0.004863916129281306</c:v>
                </c:pt>
                <c:pt idx="5">
                  <c:v>0.0006356880696690061</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0.06027155110395656</c:v>
                </c:pt>
                <c:pt idx="3">
                  <c:v>0.5689884488258571</c:v>
                </c:pt>
                <c:pt idx="5">
                  <c:v>0.02148655755358354</c:v>
                </c:pt>
                <c:pt idx="8">
                  <c:v>0.0009821079877615007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0.002319158525464371</c:v>
                </c:pt>
                <c:pt idx="3">
                  <c:v>0.08888904485862208</c:v>
                </c:pt>
                <c:pt idx="5">
                  <c:v>0.0019055602151513344</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0.04728306016627153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0.001121979416340091</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0.019229564107487433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0.00162309340889668</c:v>
                </c:pt>
                <c:pt idx="1">
                  <c:v>0.062226361759521225</c:v>
                </c:pt>
                <c:pt idx="3">
                  <c:v>0.8366582729234454</c:v>
                </c:pt>
                <c:pt idx="5">
                  <c:v>0.02916616908674796</c:v>
                </c:pt>
                <c:pt idx="7">
                  <c:v>0.0017691730442897728</c:v>
                </c:pt>
                <c:pt idx="8">
                  <c:v>0.002572058172375444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0.031099083616543732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0.06908896574854526</c:v>
                </c:pt>
                <c:pt idx="3">
                  <c:v>0.90042558012803</c:v>
                </c:pt>
                <c:pt idx="5">
                  <c:v>0.028798474348632794</c:v>
                </c:pt>
                <c:pt idx="8">
                  <c:v>0.0009821079877615007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0.0012548322069254906</c:v>
                </c:pt>
                <c:pt idx="3">
                  <c:v>0.06067361879470935</c:v>
                </c:pt>
                <c:pt idx="5">
                  <c:v>0.0036908009218479675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0.0070111180239125</c:v>
                </c:pt>
                <c:pt idx="5">
                  <c:v>0.0005870589350018975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0.007449782898486932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0.020685430159789322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0.0023862950027250178</c:v>
                </c:pt>
                <c:pt idx="3">
                  <c:v>0.06927270770460117</c:v>
                </c:pt>
                <c:pt idx="5">
                  <c:v>0.0034536960727798477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0.017638839939459233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0.004820300307466477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0.06908896574854526</c:v>
                </c:pt>
                <c:pt idx="3">
                  <c:v>0.90042558012803</c:v>
                </c:pt>
                <c:pt idx="5">
                  <c:v>0.028798474348632794</c:v>
                </c:pt>
                <c:pt idx="8">
                  <c:v>0.0009821079877615007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0.003075166103588078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0.007826747832394444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0.07338562706880743</c:v>
                </c:pt>
                <c:pt idx="3">
                  <c:v>0.8923059614967667</c:v>
                </c:pt>
                <c:pt idx="4">
                  <c:v>0.0006231339432145301</c:v>
                </c:pt>
                <c:pt idx="5">
                  <c:v>0.030930053351406583</c:v>
                </c:pt>
                <c:pt idx="8">
                  <c:v>0.0015537388855787362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0.013091274104115251</c:v>
                </c:pt>
                <c:pt idx="3">
                  <c:v>0.11701046439043465</c:v>
                </c:pt>
                <c:pt idx="5">
                  <c:v>0.00532585645418764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0.0007329060050779136</c:v>
                </c:pt>
                <c:pt idx="3">
                  <c:v>0.005359716493170376</c:v>
                </c:pt>
                <c:pt idx="5">
                  <c:v>0.0010611299313460403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0.05537481697829735</c:v>
                </c:pt>
                <c:pt idx="3">
                  <c:v>0.4933074540691302</c:v>
                </c:pt>
                <c:pt idx="5">
                  <c:v>0.018123858930339524</c:v>
                </c:pt>
                <c:pt idx="8">
                  <c:v>0.0015537388855787362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0.0014139296923597006</c:v>
                </c:pt>
                <c:pt idx="3">
                  <c:v>0.06122168112909031</c:v>
                </c:pt>
                <c:pt idx="5">
                  <c:v>0.0009890408160924751</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0.002288586434206652</c:v>
                </c:pt>
                <c:pt idx="3">
                  <c:v>0.4778356501415503</c:v>
                </c:pt>
                <c:pt idx="5">
                  <c:v>0.0028189880720594722</c:v>
                </c:pt>
                <c:pt idx="8">
                  <c:v>0.009824696759724789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0.028701844334478203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0.000665732056773455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0.024300585396383637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0.037463402486091445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0.07338562706880743</c:v>
                </c:pt>
                <c:pt idx="3">
                  <c:v>0.8923059614967667</c:v>
                </c:pt>
                <c:pt idx="4">
                  <c:v>0.0006231339432145301</c:v>
                </c:pt>
                <c:pt idx="5">
                  <c:v>0.030930053351406583</c:v>
                </c:pt>
                <c:pt idx="8">
                  <c:v>0.0015537388855787362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0.0016602341694760487</c:v>
                </c:pt>
                <c:pt idx="3">
                  <c:v>0.05518967902321433</c:v>
                </c:pt>
                <c:pt idx="5">
                  <c:v>0.004812494572836494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0.009220853196524213</c:v>
                </c:pt>
                <c:pt idx="5">
                  <c:v>0.0010518457271088387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0.0021610350686239225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0.0007104949802172054</c:v>
                </c:pt>
                <c:pt idx="3">
                  <c:v>0.05687657904837165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0.009254167105845935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0.0038310995719981846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0.002482705438959907</c:v>
                </c:pt>
                <c:pt idx="3">
                  <c:v>0.08985689764492506</c:v>
                </c:pt>
                <c:pt idx="5">
                  <c:v>0.002667843394042927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0.0007591202288064828</c:v>
                </c:pt>
                <c:pt idx="1">
                  <c:v>0.07338562706880743</c:v>
                </c:pt>
                <c:pt idx="3">
                  <c:v>0.8923059614967667</c:v>
                </c:pt>
                <c:pt idx="4">
                  <c:v>0.0006231339432145301</c:v>
                </c:pt>
                <c:pt idx="5">
                  <c:v>0.030930053351406583</c:v>
                </c:pt>
                <c:pt idx="8">
                  <c:v>0.0015537388855787362</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0.001020170206770151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0.0015857483925592719</c:v>
                </c:pt>
                <c:pt idx="1">
                  <c:v>0.06944645900003897</c:v>
                </c:pt>
                <c:pt idx="3">
                  <c:v>0.8945732537570152</c:v>
                </c:pt>
                <c:pt idx="4">
                  <c:v>0.0005070443083977006</c:v>
                </c:pt>
                <c:pt idx="5">
                  <c:v>0.031117312200133713</c:v>
                </c:pt>
                <c:pt idx="7">
                  <c:v>0.0009359014064766453</c:v>
                </c:pt>
                <c:pt idx="8">
                  <c:v>0.0018342809353784951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0.010162391393000203</c:v>
                </c:pt>
                <c:pt idx="3">
                  <c:v>0.11970826141432231</c:v>
                </c:pt>
                <c:pt idx="5">
                  <c:v>0.007799311443608834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0.0008008825225439374</c:v>
                </c:pt>
                <c:pt idx="3">
                  <c:v>0.005718593602190559</c:v>
                </c:pt>
                <c:pt idx="5">
                  <c:v>0.0007748866472560805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0.001403128616064922</c:v>
                </c:pt>
                <c:pt idx="1">
                  <c:v>0.054745566992243797</c:v>
                </c:pt>
                <c:pt idx="3">
                  <c:v>0.513677198389094</c:v>
                </c:pt>
                <c:pt idx="5">
                  <c:v>0.019013961980458585</c:v>
                </c:pt>
                <c:pt idx="8">
                  <c:v>0.0018342809353784951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0.0017729087154090826</c:v>
                </c:pt>
                <c:pt idx="3">
                  <c:v>0.05636763975564676</c:v>
                </c:pt>
                <c:pt idx="5">
                  <c:v>0.0011018059848492447</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0.03761303777470118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0.03252098967345039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0.0015535653991606774</c:v>
                </c:pt>
                <c:pt idx="3">
                  <c:v>0.049549086324817415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0.0015857483925592719</c:v>
                </c:pt>
                <c:pt idx="1">
                  <c:v>0.06944645900003897</c:v>
                </c:pt>
                <c:pt idx="3">
                  <c:v>0.8945732537570152</c:v>
                </c:pt>
                <c:pt idx="4">
                  <c:v>0.0005070443083977006</c:v>
                </c:pt>
                <c:pt idx="5">
                  <c:v>0.031117312200133713</c:v>
                </c:pt>
                <c:pt idx="7">
                  <c:v>0.0009359014064766453</c:v>
                </c:pt>
                <c:pt idx="8">
                  <c:v>0.0018342809353784951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0.0022377409115351384</c:v>
                </c:pt>
                <c:pt idx="3">
                  <c:v>0.06845701906345893</c:v>
                </c:pt>
                <c:pt idx="5">
                  <c:v>0.004304038776066292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0.004736039329314401</c:v>
                </c:pt>
                <c:pt idx="5">
                  <c:v>0.0006820798755950174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0.006166012054601717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0.024775067071603568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0.010167730277176405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0.003917443686372787</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0.0015857483925592719</c:v>
                </c:pt>
                <c:pt idx="1">
                  <c:v>0.06944645900003897</c:v>
                </c:pt>
                <c:pt idx="3">
                  <c:v>0.8945732537570152</c:v>
                </c:pt>
                <c:pt idx="4">
                  <c:v>0.0005070443083977006</c:v>
                </c:pt>
                <c:pt idx="5">
                  <c:v>0.031117312200133713</c:v>
                </c:pt>
                <c:pt idx="7">
                  <c:v>0.0009359014064766453</c:v>
                </c:pt>
                <c:pt idx="8">
                  <c:v>0.0018342809353784951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0.0007360674707225821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0.06091705146351502</c:v>
                </c:pt>
                <c:pt idx="3">
                  <c:v>0.9086946083533434</c:v>
                </c:pt>
                <c:pt idx="5">
                  <c:v>0.02814517513630475</c:v>
                </c:pt>
                <c:pt idx="8">
                  <c:v>0.001304208709538827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0.006800245459451955</c:v>
                </c:pt>
                <c:pt idx="3">
                  <c:v>0.09248227031920409</c:v>
                </c:pt>
                <c:pt idx="5">
                  <c:v>0.0031958812429711764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0.0008913102589400062</c:v>
                </c:pt>
                <c:pt idx="3">
                  <c:v>0.005967876685377336</c:v>
                </c:pt>
                <c:pt idx="5">
                  <c:v>0.000697234638041779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0.05097668299503248</c:v>
                </c:pt>
                <c:pt idx="3">
                  <c:v>0.5644677111563292</c:v>
                </c:pt>
                <c:pt idx="5">
                  <c:v>0.020616375957131672</c:v>
                </c:pt>
                <c:pt idx="8">
                  <c:v>0.001304208709538827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0.001503623977149598</c:v>
                </c:pt>
                <c:pt idx="3">
                  <c:v>0.06893412026034475</c:v>
                </c:pt>
                <c:pt idx="5">
                  <c:v>0.001688560587328279</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0.043501177597471144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0.0009657572563745113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0.03489952017113157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0.06915790573061693</c:v>
                </c:pt>
                <c:pt idx="3">
                  <c:v>0.9007171015713924</c:v>
                </c:pt>
                <c:pt idx="5">
                  <c:v>0.02742439986334179</c:v>
                </c:pt>
                <c:pt idx="8">
                  <c:v>0.0015441315742424054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0.033401543897235625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0.06091705146351502</c:v>
                </c:pt>
                <c:pt idx="3">
                  <c:v>0.9086946083533434</c:v>
                </c:pt>
                <c:pt idx="5">
                  <c:v>0.02814517513630475</c:v>
                </c:pt>
                <c:pt idx="8">
                  <c:v>0.001304208709538827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0.0018471070204853493</c:v>
                </c:pt>
                <c:pt idx="3">
                  <c:v>0.0513522039186435</c:v>
                </c:pt>
                <c:pt idx="5">
                  <c:v>0.0042254062033551055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0.005243841128259136</c:v>
                </c:pt>
                <c:pt idx="5">
                  <c:v>0.0006921003623566408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0.007673072325925463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0.023889168649866222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0.018223495431316124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0.0008700454760290523</c:v>
                </c:pt>
                <c:pt idx="1">
                  <c:v>0.06865800574601753</c:v>
                </c:pt>
                <c:pt idx="3">
                  <c:v>0.8559555188144015</c:v>
                </c:pt>
                <c:pt idx="5">
                  <c:v>0.02742439986334179</c:v>
                </c:pt>
                <c:pt idx="8">
                  <c:v>0.0015441315742424054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0.009875573909336084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0.06091705146351502</c:v>
                </c:pt>
                <c:pt idx="3">
                  <c:v>0.9086946083533434</c:v>
                </c:pt>
                <c:pt idx="5">
                  <c:v>0.02814517513630475</c:v>
                </c:pt>
                <c:pt idx="8">
                  <c:v>0.001304208709538827</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0.0011262547142919341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0.001816562904376426</c:v>
                </c:pt>
                <c:pt idx="3">
                  <c:v>0.056448515081083284</c:v>
                </c:pt>
                <c:pt idx="5">
                  <c:v>0.0024819751005907102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0.0625004488150087</c:v>
                </c:pt>
                <c:pt idx="3">
                  <c:v>0.9083479857581357</c:v>
                </c:pt>
                <c:pt idx="5">
                  <c:v>0.026621379126737645</c:v>
                </c:pt>
                <c:pt idx="8">
                  <c:v>0.001368586566508001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0.007511766932161245</c:v>
                </c:pt>
                <c:pt idx="3">
                  <c:v>0.10354813863450128</c:v>
                </c:pt>
                <c:pt idx="5">
                  <c:v>0.003598033565245468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0.0008184391025189227</c:v>
                </c:pt>
                <c:pt idx="3">
                  <c:v>0.006038390372512468</c:v>
                </c:pt>
                <c:pt idx="5">
                  <c:v>0.001038258720109918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0.05210802092927447</c:v>
                </c:pt>
                <c:pt idx="3">
                  <c:v>0.554186666085091</c:v>
                </c:pt>
                <c:pt idx="5">
                  <c:v>0.018899367297170858</c:v>
                </c:pt>
                <c:pt idx="8">
                  <c:v>0.001368586566508001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0.002066676755584788</c:v>
                </c:pt>
                <c:pt idx="3">
                  <c:v>0.06826336650885223</c:v>
                </c:pt>
                <c:pt idx="5">
                  <c:v>0.0015253726095447726</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0.042438351435317045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0.009296121703695967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0.0008919117817197846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0.03459333104781216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0.03334648970810668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0.0625004488150087</c:v>
                </c:pt>
                <c:pt idx="3">
                  <c:v>0.9083479857581357</c:v>
                </c:pt>
                <c:pt idx="5">
                  <c:v>0.026621379126737645</c:v>
                </c:pt>
                <c:pt idx="8">
                  <c:v>0.001368586566508001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0.0018971244189674144</c:v>
                </c:pt>
                <c:pt idx="3">
                  <c:v>0.054942803015292155</c:v>
                </c:pt>
                <c:pt idx="5">
                  <c:v>0.004116863715294632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0.005483256075093467</c:v>
                </c:pt>
                <c:pt idx="5">
                  <c:v>0.0007651132303749487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0.0074279216394261445</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0.026933754372788006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0.01654784261606888</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0.0054162995249077035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0.0625004488150087</c:v>
                </c:pt>
                <c:pt idx="3">
                  <c:v>0.9083479857581357</c:v>
                </c:pt>
                <c:pt idx="5">
                  <c:v>0.026621379126737645</c:v>
                </c:pt>
                <c:pt idx="8">
                  <c:v>0.001368586566508001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0.001273570766889873</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0.035465461053294935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0.06579558522912149</c:v>
                </c:pt>
                <c:pt idx="3">
                  <c:v>0.9056927875185563</c:v>
                </c:pt>
                <c:pt idx="5">
                  <c:v>0.026253405960710675</c:v>
                </c:pt>
                <c:pt idx="8">
                  <c:v>0.0014652151126544014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0.008007391897228783</c:v>
                </c:pt>
                <c:pt idx="3">
                  <c:v>0.10284490345741752</c:v>
                </c:pt>
                <c:pt idx="5">
                  <c:v>0.003088650606180282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0.0006688143572369473</c:v>
                </c:pt>
                <c:pt idx="3">
                  <c:v>0.005748094276495704</c:v>
                </c:pt>
                <c:pt idx="5">
                  <c:v>0.0008116349522151267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0.05478200609533461</c:v>
                </c:pt>
                <c:pt idx="3">
                  <c:v>0.5494834034189181</c:v>
                </c:pt>
                <c:pt idx="5">
                  <c:v>0.01923971422633877</c:v>
                </c:pt>
                <c:pt idx="8">
                  <c:v>0.0014652151126544014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0.0020022205497723564</c:v>
                </c:pt>
                <c:pt idx="3">
                  <c:v>0.06553536196534386</c:v>
                </c:pt>
                <c:pt idx="5">
                  <c:v>0.0015846048506013783</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0.04658725013640402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0.0011326294140878235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0.03627659671355322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0.03028922619387668</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0.06579558522912149</c:v>
                </c:pt>
                <c:pt idx="3">
                  <c:v>0.9056927875185563</c:v>
                </c:pt>
                <c:pt idx="5">
                  <c:v>0.026253405960710675</c:v>
                </c:pt>
                <c:pt idx="8">
                  <c:v>0.0014652151126544014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0.0015252411598191437</c:v>
                </c:pt>
                <c:pt idx="3">
                  <c:v>0.05043206334776442</c:v>
                </c:pt>
                <c:pt idx="5">
                  <c:v>0.003805154622957769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0.005935541132745327</c:v>
                </c:pt>
                <c:pt idx="5">
                  <c:v>0.0006600381351687228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0.010258244474084893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0.024140737484155194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0.0005343560115879249</c:v>
                </c:pt>
                <c:pt idx="3">
                  <c:v>0.016245697788309244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0.00965409265869024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0.06579558522912149</c:v>
                </c:pt>
                <c:pt idx="3">
                  <c:v>0.9056927875185563</c:v>
                </c:pt>
                <c:pt idx="5">
                  <c:v>0.026253405960710675</c:v>
                </c:pt>
                <c:pt idx="8">
                  <c:v>0.0014652151126544014</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0.0010305437366338551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0.06530299850406461</c:v>
                </c:pt>
                <c:pt idx="3">
                  <c:v>0.9073004872754874</c:v>
                </c:pt>
                <c:pt idx="5">
                  <c:v>0.025388945012141107</c:v>
                </c:pt>
                <c:pt idx="8">
                  <c:v>0.0011291104240996749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0.007694352889235898</c:v>
                </c:pt>
                <c:pt idx="3">
                  <c:v>0.10248552908157108</c:v>
                </c:pt>
                <c:pt idx="5">
                  <c:v>0.003167580648026014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Blanc De Blancs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0.0011446968601305854</c:v>
                </c:pt>
                <c:pt idx="3">
                  <c:v>0.007691090611927103</c:v>
                </c:pt>
                <c:pt idx="5">
                  <c:v>0.0009890137374497473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0.05399358926261296</c:v>
                </c:pt>
                <c:pt idx="3">
                  <c:v>0.5535974038072226</c:v>
                </c:pt>
                <c:pt idx="5">
                  <c:v>0.018176140501209036</c:v>
                </c:pt>
                <c:pt idx="8">
                  <c:v>0.0011291104240996749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Bruts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0.002255230427332954</c:v>
                </c:pt>
                <c:pt idx="3">
                  <c:v>0.07256972120940594</c:v>
                </c:pt>
                <c:pt idx="5">
                  <c:v>0.0016131055103850973</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0.045601652742179685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Crus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0.0015431477858742668</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0.031242920405145844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Extra Brut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0.02813650745665974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Millesimes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0.06530299850406461</c:v>
                </c:pt>
                <c:pt idx="3">
                  <c:v>0.9073004872754874</c:v>
                </c:pt>
                <c:pt idx="5">
                  <c:v>0.025388945012141107</c:v>
                </c:pt>
                <c:pt idx="8">
                  <c:v>0.0011291104240996749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0.001795793039677629</c:v>
                </c:pt>
                <c:pt idx="3">
                  <c:v>0.052026345426595316</c:v>
                </c:pt>
                <c:pt idx="5">
                  <c:v>0.003839156679567161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Rosés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0.005964802202689639</c:v>
                </c:pt>
                <c:pt idx="5">
                  <c:v>0.0008421206397398297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0.009104381637148494</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Bourgogne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0.0005425348402154698</c:v>
                </c:pt>
                <c:pt idx="3">
                  <c:v>0.02245226110252649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Italiens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0.000778868707474856</c:v>
                </c:pt>
                <c:pt idx="3">
                  <c:v>0.021552597515812077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Val De Loire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0.07870877958744624</c:v>
                </c:pt>
                <c:pt idx="3">
                  <c:v>0.88364731551137</c:v>
                </c:pt>
                <c:pt idx="5">
                  <c:v>0.033555892050676855</c:v>
                </c:pt>
                <c:pt idx="8">
                  <c:v>0.0015179690121374211</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0.010174952307318122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Alsace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0.06530299850406461</c:v>
                </c:pt>
                <c:pt idx="3">
                  <c:v>0.9073004872754874</c:v>
                </c:pt>
                <c:pt idx="5">
                  <c:v>0.025388945012141107</c:v>
                </c:pt>
                <c:pt idx="8">
                  <c:v>0.0011291104240996749</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0.001442289045744015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 Bordelais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0.0014733651833447577</c:v>
                </c:pt>
                <c:pt idx="1">
                  <c:v>0.07726217670137708</c:v>
                </c:pt>
                <c:pt idx="3">
                  <c:v>0.8096400672453078</c:v>
                </c:pt>
                <c:pt idx="5">
                  <c:v>0.03351819462118112</c:v>
                </c:pt>
                <c:pt idx="8">
                  <c:v>0.0015179690121374211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0.002807163547564084</c:v>
                </c:pt>
                <c:pt idx="3">
                  <c:v>0.06593855952078798</c:v>
                </c:pt>
                <c:pt idx="5">
                  <c:v>0.0020693298893422175</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0.008904363060202506</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0.0014466028860691596</c:v>
                </c:pt>
                <c:pt idx="3">
                  <c:v>0.06510288520585962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Effervescents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0.06002314931122411</c:v>
                </c:pt>
                <c:pt idx="3">
                  <c:v>0.9082106808594992</c:v>
                </c:pt>
                <c:pt idx="5">
                  <c:v>0.028657190514712872</c:v>
                </c:pt>
                <c:pt idx="8">
                  <c:v>0.0015385762911394355</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0">
                  <c:v>0.0006578519479676201</c:v>
                </c:pt>
                <c:pt idx="1">
                  <c:v>0.05922117108262755</c:v>
                </c:pt>
                <c:pt idx="3">
                  <c:v>0.8407163074015528</c:v>
                </c:pt>
                <c:pt idx="5">
                  <c:v>0.028657190514712872</c:v>
                </c:pt>
                <c:pt idx="8">
                  <c:v>0.0015385762911394355</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Champagnes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0.002379735721303218</c:v>
                </c:pt>
                <c:pt idx="3">
                  <c:v>0.07542027434472691</c:v>
                </c:pt>
                <c:pt idx="5">
                  <c:v>0.0029709284650811184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3">
                  <c:v>0.009998219792087662</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Effervescents Sans Alcool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pt idx="1">
                  <c:v>0.0008019782285965598</c:v>
                </c:pt>
                <c:pt idx="3">
                  <c:v>0.05749615366585866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Mousseux</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Sheet1!$B$2:$B$10</c:f>
              <c:numCache>
                <c:formatCode>General</c:formatCode>
                <c:ptCount val="9"/>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28/08/2025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8/28/2025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8/28/2025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8/28/2025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8/28/2025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8/28/2025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8/28/2025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8/28/2025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8/28/2025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8/28/2025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8/28/2025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8/28/2025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8/28/2025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 Id="rId7" Type="http://schemas.openxmlformats.org/officeDocument/2006/relationships/chart" Target="../charts/chart101.xml"/><Relationship Id="rId8" Type="http://schemas.openxmlformats.org/officeDocument/2006/relationships/chart" Target="../charts/chart102.xml"/><Relationship Id="rId9" Type="http://schemas.openxmlformats.org/officeDocument/2006/relationships/chart" Target="../charts/chart103.xml"/><Relationship Id="rId10" Type="http://schemas.openxmlformats.org/officeDocument/2006/relationships/chart" Target="../charts/chart104.xml"/><Relationship Id="rId11" Type="http://schemas.openxmlformats.org/officeDocument/2006/relationships/chart" Target="../charts/chart105.xml"/><Relationship Id="rId12" Type="http://schemas.openxmlformats.org/officeDocument/2006/relationships/chart" Target="../charts/chart106.xml"/><Relationship Id="rId13" Type="http://schemas.openxmlformats.org/officeDocument/2006/relationships/chart" Target="../charts/chart107.xml"/><Relationship Id="rId14" Type="http://schemas.openxmlformats.org/officeDocument/2006/relationships/chart" Target="../charts/chart108.xml"/><Relationship Id="rId15" Type="http://schemas.openxmlformats.org/officeDocument/2006/relationships/chart" Target="../charts/chart109.xml"/><Relationship Id="rId16" Type="http://schemas.openxmlformats.org/officeDocument/2006/relationships/chart" Target="../charts/chart11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 Id="rId8" Type="http://schemas.openxmlformats.org/officeDocument/2006/relationships/chart" Target="../charts/chart113.xml"/><Relationship Id="rId9" Type="http://schemas.openxmlformats.org/officeDocument/2006/relationships/chart" Target="../charts/chart114.xml"/><Relationship Id="rId10" Type="http://schemas.openxmlformats.org/officeDocument/2006/relationships/chart" Target="../charts/chart115.xml"/><Relationship Id="rId11" Type="http://schemas.openxmlformats.org/officeDocument/2006/relationships/chart" Target="../charts/chart116.xml"/><Relationship Id="rId12" Type="http://schemas.openxmlformats.org/officeDocument/2006/relationships/chart" Target="../charts/chart117.xml"/><Relationship Id="rId13" Type="http://schemas.openxmlformats.org/officeDocument/2006/relationships/chart" Target="../charts/chart118.xml"/><Relationship Id="rId14" Type="http://schemas.openxmlformats.org/officeDocument/2006/relationships/chart" Target="../charts/chart119.xml"/><Relationship Id="rId15" Type="http://schemas.openxmlformats.org/officeDocument/2006/relationships/chart" Target="../charts/chart120.xml"/><Relationship Id="rId16" Type="http://schemas.openxmlformats.org/officeDocument/2006/relationships/chart" Target="../charts/chart121.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 Id="rId7" Type="http://schemas.openxmlformats.org/officeDocument/2006/relationships/chart" Target="../charts/chart123.xml"/><Relationship Id="rId8" Type="http://schemas.openxmlformats.org/officeDocument/2006/relationships/chart" Target="../charts/chart124.xml"/><Relationship Id="rId9" Type="http://schemas.openxmlformats.org/officeDocument/2006/relationships/chart" Target="../charts/chart125.xml"/><Relationship Id="rId10" Type="http://schemas.openxmlformats.org/officeDocument/2006/relationships/chart" Target="../charts/chart126.xml"/><Relationship Id="rId11" Type="http://schemas.openxmlformats.org/officeDocument/2006/relationships/chart" Target="../charts/chart127.xml"/><Relationship Id="rId12" Type="http://schemas.openxmlformats.org/officeDocument/2006/relationships/chart" Target="../charts/chart128.xml"/><Relationship Id="rId13" Type="http://schemas.openxmlformats.org/officeDocument/2006/relationships/chart" Target="../charts/chart129.xml"/><Relationship Id="rId14" Type="http://schemas.openxmlformats.org/officeDocument/2006/relationships/chart" Target="../charts/chart130.xml"/><Relationship Id="rId15" Type="http://schemas.openxmlformats.org/officeDocument/2006/relationships/chart" Target="../charts/chart131.xml"/><Relationship Id="rId16" Type="http://schemas.openxmlformats.org/officeDocument/2006/relationships/chart" Target="../charts/chart132.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 Id="rId7" Type="http://schemas.openxmlformats.org/officeDocument/2006/relationships/chart" Target="../charts/chart145.xml"/><Relationship Id="rId8" Type="http://schemas.openxmlformats.org/officeDocument/2006/relationships/chart" Target="../charts/chart146.xml"/><Relationship Id="rId9" Type="http://schemas.openxmlformats.org/officeDocument/2006/relationships/chart" Target="../charts/chart147.xml"/><Relationship Id="rId10" Type="http://schemas.openxmlformats.org/officeDocument/2006/relationships/chart" Target="../charts/chart148.xml"/><Relationship Id="rId11" Type="http://schemas.openxmlformats.org/officeDocument/2006/relationships/chart" Target="../charts/chart149.xml"/><Relationship Id="rId12" Type="http://schemas.openxmlformats.org/officeDocument/2006/relationships/chart" Target="../charts/chart150.xml"/><Relationship Id="rId13" Type="http://schemas.openxmlformats.org/officeDocument/2006/relationships/chart" Target="../charts/chart151.xml"/><Relationship Id="rId14" Type="http://schemas.openxmlformats.org/officeDocument/2006/relationships/chart" Target="../charts/chart152.xml"/><Relationship Id="rId15" Type="http://schemas.openxmlformats.org/officeDocument/2006/relationships/chart" Target="../charts/chart153.xml"/><Relationship Id="rId16" Type="http://schemas.openxmlformats.org/officeDocument/2006/relationships/chart" Target="../charts/chart154.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 Id="rId8" Type="http://schemas.openxmlformats.org/officeDocument/2006/relationships/chart" Target="../charts/chart157.xml"/><Relationship Id="rId9" Type="http://schemas.openxmlformats.org/officeDocument/2006/relationships/chart" Target="../charts/chart158.xml"/><Relationship Id="rId10" Type="http://schemas.openxmlformats.org/officeDocument/2006/relationships/chart" Target="../charts/chart159.xml"/><Relationship Id="rId11" Type="http://schemas.openxmlformats.org/officeDocument/2006/relationships/chart" Target="../charts/chart160.xml"/><Relationship Id="rId12" Type="http://schemas.openxmlformats.org/officeDocument/2006/relationships/chart" Target="../charts/chart161.xml"/><Relationship Id="rId13" Type="http://schemas.openxmlformats.org/officeDocument/2006/relationships/chart" Target="../charts/chart162.xml"/><Relationship Id="rId14" Type="http://schemas.openxmlformats.org/officeDocument/2006/relationships/chart" Target="../charts/chart163.xml"/><Relationship Id="rId15" Type="http://schemas.openxmlformats.org/officeDocument/2006/relationships/chart" Target="../charts/chart164.xml"/><Relationship Id="rId16" Type="http://schemas.openxmlformats.org/officeDocument/2006/relationships/chart" Target="../charts/chart165.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 Id="rId7" Type="http://schemas.openxmlformats.org/officeDocument/2006/relationships/chart" Target="../charts/chart167.xml"/><Relationship Id="rId8" Type="http://schemas.openxmlformats.org/officeDocument/2006/relationships/chart" Target="../charts/chart168.xml"/><Relationship Id="rId9" Type="http://schemas.openxmlformats.org/officeDocument/2006/relationships/chart" Target="../charts/chart169.xml"/><Relationship Id="rId10" Type="http://schemas.openxmlformats.org/officeDocument/2006/relationships/chart" Target="../charts/chart170.xml"/><Relationship Id="rId11" Type="http://schemas.openxmlformats.org/officeDocument/2006/relationships/chart" Target="../charts/chart171.xml"/><Relationship Id="rId12" Type="http://schemas.openxmlformats.org/officeDocument/2006/relationships/chart" Target="../charts/chart172.xml"/><Relationship Id="rId13" Type="http://schemas.openxmlformats.org/officeDocument/2006/relationships/chart" Target="../charts/chart173.xml"/><Relationship Id="rId14" Type="http://schemas.openxmlformats.org/officeDocument/2006/relationships/chart" Target="../charts/chart174.xml"/><Relationship Id="rId15" Type="http://schemas.openxmlformats.org/officeDocument/2006/relationships/chart" Target="../charts/chart175.xml"/><Relationship Id="rId16" Type="http://schemas.openxmlformats.org/officeDocument/2006/relationships/chart" Target="../charts/chart176.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 Id="rId14" Type="http://schemas.openxmlformats.org/officeDocument/2006/relationships/chart" Target="../charts/chart185.xml"/><Relationship Id="rId15" Type="http://schemas.openxmlformats.org/officeDocument/2006/relationships/chart" Target="../charts/chart186.xml"/><Relationship Id="rId16" Type="http://schemas.openxmlformats.org/officeDocument/2006/relationships/chart" Target="../charts/chart187.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 Id="rId7" Type="http://schemas.openxmlformats.org/officeDocument/2006/relationships/chart" Target="../charts/chart189.xml"/><Relationship Id="rId8" Type="http://schemas.openxmlformats.org/officeDocument/2006/relationships/chart" Target="../charts/chart190.xml"/><Relationship Id="rId9" Type="http://schemas.openxmlformats.org/officeDocument/2006/relationships/chart" Target="../charts/chart191.xml"/><Relationship Id="rId10" Type="http://schemas.openxmlformats.org/officeDocument/2006/relationships/chart" Target="../charts/chart192.xml"/><Relationship Id="rId11" Type="http://schemas.openxmlformats.org/officeDocument/2006/relationships/chart" Target="../charts/chart193.xml"/><Relationship Id="rId12" Type="http://schemas.openxmlformats.org/officeDocument/2006/relationships/chart" Target="../charts/chart194.xml"/><Relationship Id="rId13" Type="http://schemas.openxmlformats.org/officeDocument/2006/relationships/chart" Target="../charts/chart195.xml"/><Relationship Id="rId14" Type="http://schemas.openxmlformats.org/officeDocument/2006/relationships/chart" Target="../charts/chart196.xml"/><Relationship Id="rId15" Type="http://schemas.openxmlformats.org/officeDocument/2006/relationships/chart" Target="../charts/chart197.xml"/><Relationship Id="rId16" Type="http://schemas.openxmlformats.org/officeDocument/2006/relationships/chart" Target="../charts/chart19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 Id="rId8" Type="http://schemas.openxmlformats.org/officeDocument/2006/relationships/chart" Target="../charts/chart201.xml"/><Relationship Id="rId9" Type="http://schemas.openxmlformats.org/officeDocument/2006/relationships/chart" Target="../charts/chart202.xml"/><Relationship Id="rId10" Type="http://schemas.openxmlformats.org/officeDocument/2006/relationships/chart" Target="../charts/chart203.xml"/><Relationship Id="rId11" Type="http://schemas.openxmlformats.org/officeDocument/2006/relationships/chart" Target="../charts/chart204.xml"/><Relationship Id="rId12" Type="http://schemas.openxmlformats.org/officeDocument/2006/relationships/chart" Target="../charts/chart205.xml"/><Relationship Id="rId13" Type="http://schemas.openxmlformats.org/officeDocument/2006/relationships/chart" Target="../charts/chart206.xml"/><Relationship Id="rId14" Type="http://schemas.openxmlformats.org/officeDocument/2006/relationships/chart" Target="../charts/chart207.xml"/><Relationship Id="rId15" Type="http://schemas.openxmlformats.org/officeDocument/2006/relationships/chart" Target="../charts/chart208.xml"/><Relationship Id="rId16" Type="http://schemas.openxmlformats.org/officeDocument/2006/relationships/chart" Target="../charts/chart20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 Id="rId7" Type="http://schemas.openxmlformats.org/officeDocument/2006/relationships/chart" Target="../charts/chart13.xml"/><Relationship Id="rId8" Type="http://schemas.openxmlformats.org/officeDocument/2006/relationships/chart" Target="../charts/chart14.xml"/><Relationship Id="rId9" Type="http://schemas.openxmlformats.org/officeDocument/2006/relationships/chart" Target="../charts/chart15.xml"/><Relationship Id="rId10" Type="http://schemas.openxmlformats.org/officeDocument/2006/relationships/chart" Target="../charts/chart16.xml"/><Relationship Id="rId11" Type="http://schemas.openxmlformats.org/officeDocument/2006/relationships/chart" Target="../charts/chart17.xml"/><Relationship Id="rId12" Type="http://schemas.openxmlformats.org/officeDocument/2006/relationships/chart" Target="../charts/chart18.xml"/><Relationship Id="rId13" Type="http://schemas.openxmlformats.org/officeDocument/2006/relationships/chart" Target="../charts/chart19.xml"/><Relationship Id="rId14" Type="http://schemas.openxmlformats.org/officeDocument/2006/relationships/chart" Target="../charts/chart20.xml"/><Relationship Id="rId15" Type="http://schemas.openxmlformats.org/officeDocument/2006/relationships/chart" Target="../charts/chart21.xml"/><Relationship Id="rId16" Type="http://schemas.openxmlformats.org/officeDocument/2006/relationships/chart" Target="../charts/chart2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 Id="rId7" Type="http://schemas.openxmlformats.org/officeDocument/2006/relationships/chart" Target="../charts/chart211.xml"/><Relationship Id="rId8" Type="http://schemas.openxmlformats.org/officeDocument/2006/relationships/chart" Target="../charts/chart212.xml"/><Relationship Id="rId9" Type="http://schemas.openxmlformats.org/officeDocument/2006/relationships/chart" Target="../charts/chart213.xml"/><Relationship Id="rId10" Type="http://schemas.openxmlformats.org/officeDocument/2006/relationships/chart" Target="../charts/chart214.xml"/><Relationship Id="rId11" Type="http://schemas.openxmlformats.org/officeDocument/2006/relationships/chart" Target="../charts/chart215.xml"/><Relationship Id="rId12" Type="http://schemas.openxmlformats.org/officeDocument/2006/relationships/chart" Target="../charts/chart216.xml"/><Relationship Id="rId13" Type="http://schemas.openxmlformats.org/officeDocument/2006/relationships/chart" Target="../charts/chart217.xml"/><Relationship Id="rId14" Type="http://schemas.openxmlformats.org/officeDocument/2006/relationships/chart" Target="../charts/chart218.xml"/><Relationship Id="rId15" Type="http://schemas.openxmlformats.org/officeDocument/2006/relationships/chart" Target="../charts/chart219.xml"/><Relationship Id="rId16" Type="http://schemas.openxmlformats.org/officeDocument/2006/relationships/chart" Target="../charts/chart22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 Id="rId8" Type="http://schemas.openxmlformats.org/officeDocument/2006/relationships/chart" Target="../charts/chart223.xml"/><Relationship Id="rId9" Type="http://schemas.openxmlformats.org/officeDocument/2006/relationships/chart" Target="../charts/chart224.xml"/><Relationship Id="rId10" Type="http://schemas.openxmlformats.org/officeDocument/2006/relationships/chart" Target="../charts/chart225.xml"/><Relationship Id="rId11" Type="http://schemas.openxmlformats.org/officeDocument/2006/relationships/chart" Target="../charts/chart226.xml"/><Relationship Id="rId12" Type="http://schemas.openxmlformats.org/officeDocument/2006/relationships/chart" Target="../charts/chart227.xml"/><Relationship Id="rId13" Type="http://schemas.openxmlformats.org/officeDocument/2006/relationships/chart" Target="../charts/chart228.xml"/><Relationship Id="rId14" Type="http://schemas.openxmlformats.org/officeDocument/2006/relationships/chart" Target="../charts/chart229.xml"/><Relationship Id="rId15" Type="http://schemas.openxmlformats.org/officeDocument/2006/relationships/chart" Target="../charts/chart230.xml"/><Relationship Id="rId16" Type="http://schemas.openxmlformats.org/officeDocument/2006/relationships/chart" Target="../charts/chart231.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 Id="rId7" Type="http://schemas.openxmlformats.org/officeDocument/2006/relationships/chart" Target="../charts/chart233.xml"/><Relationship Id="rId8" Type="http://schemas.openxmlformats.org/officeDocument/2006/relationships/chart" Target="../charts/chart234.xml"/><Relationship Id="rId9" Type="http://schemas.openxmlformats.org/officeDocument/2006/relationships/chart" Target="../charts/chart235.xml"/><Relationship Id="rId10" Type="http://schemas.openxmlformats.org/officeDocument/2006/relationships/chart" Target="../charts/chart236.xml"/><Relationship Id="rId11" Type="http://schemas.openxmlformats.org/officeDocument/2006/relationships/chart" Target="../charts/chart237.xml"/><Relationship Id="rId12" Type="http://schemas.openxmlformats.org/officeDocument/2006/relationships/chart" Target="../charts/chart238.xml"/><Relationship Id="rId13" Type="http://schemas.openxmlformats.org/officeDocument/2006/relationships/chart" Target="../charts/chart239.xml"/><Relationship Id="rId14" Type="http://schemas.openxmlformats.org/officeDocument/2006/relationships/chart" Target="../charts/chart240.xml"/><Relationship Id="rId15" Type="http://schemas.openxmlformats.org/officeDocument/2006/relationships/chart" Target="../charts/chart241.xml"/><Relationship Id="rId16" Type="http://schemas.openxmlformats.org/officeDocument/2006/relationships/chart" Target="../charts/chart242.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 Id="rId8" Type="http://schemas.openxmlformats.org/officeDocument/2006/relationships/chart" Target="../charts/chart245.xml"/><Relationship Id="rId9" Type="http://schemas.openxmlformats.org/officeDocument/2006/relationships/chart" Target="../charts/chart246.xml"/><Relationship Id="rId10" Type="http://schemas.openxmlformats.org/officeDocument/2006/relationships/chart" Target="../charts/chart247.xml"/><Relationship Id="rId11" Type="http://schemas.openxmlformats.org/officeDocument/2006/relationships/chart" Target="../charts/chart248.xml"/><Relationship Id="rId12" Type="http://schemas.openxmlformats.org/officeDocument/2006/relationships/chart" Target="../charts/chart249.xml"/><Relationship Id="rId13" Type="http://schemas.openxmlformats.org/officeDocument/2006/relationships/chart" Target="../charts/chart250.xml"/><Relationship Id="rId14" Type="http://schemas.openxmlformats.org/officeDocument/2006/relationships/chart" Target="../charts/chart251.xml"/><Relationship Id="rId15" Type="http://schemas.openxmlformats.org/officeDocument/2006/relationships/chart" Target="../charts/chart252.xml"/><Relationship Id="rId16" Type="http://schemas.openxmlformats.org/officeDocument/2006/relationships/chart" Target="../charts/chart253.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 Id="rId7" Type="http://schemas.openxmlformats.org/officeDocument/2006/relationships/chart" Target="../charts/chart255.xml"/><Relationship Id="rId8" Type="http://schemas.openxmlformats.org/officeDocument/2006/relationships/chart" Target="../charts/chart256.xml"/><Relationship Id="rId9" Type="http://schemas.openxmlformats.org/officeDocument/2006/relationships/chart" Target="../charts/chart257.xml"/><Relationship Id="rId10" Type="http://schemas.openxmlformats.org/officeDocument/2006/relationships/chart" Target="../charts/chart258.xml"/><Relationship Id="rId11" Type="http://schemas.openxmlformats.org/officeDocument/2006/relationships/chart" Target="../charts/chart259.xml"/><Relationship Id="rId12" Type="http://schemas.openxmlformats.org/officeDocument/2006/relationships/chart" Target="../charts/chart260.xml"/><Relationship Id="rId13" Type="http://schemas.openxmlformats.org/officeDocument/2006/relationships/chart" Target="../charts/chart261.xml"/><Relationship Id="rId14" Type="http://schemas.openxmlformats.org/officeDocument/2006/relationships/chart" Target="../charts/chart262.xml"/><Relationship Id="rId15" Type="http://schemas.openxmlformats.org/officeDocument/2006/relationships/chart" Target="../charts/chart263.xml"/><Relationship Id="rId16" Type="http://schemas.openxmlformats.org/officeDocument/2006/relationships/chart" Target="../charts/chart264.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 Id="rId7" Type="http://schemas.openxmlformats.org/officeDocument/2006/relationships/chart" Target="../charts/chart277.xml"/><Relationship Id="rId8" Type="http://schemas.openxmlformats.org/officeDocument/2006/relationships/chart" Target="../charts/chart278.xml"/><Relationship Id="rId9" Type="http://schemas.openxmlformats.org/officeDocument/2006/relationships/chart" Target="../charts/chart279.xml"/><Relationship Id="rId10" Type="http://schemas.openxmlformats.org/officeDocument/2006/relationships/chart" Target="../charts/chart280.xml"/><Relationship Id="rId11" Type="http://schemas.openxmlformats.org/officeDocument/2006/relationships/chart" Target="../charts/chart281.xml"/><Relationship Id="rId12" Type="http://schemas.openxmlformats.org/officeDocument/2006/relationships/chart" Target="../charts/chart282.xml"/><Relationship Id="rId13" Type="http://schemas.openxmlformats.org/officeDocument/2006/relationships/chart" Target="../charts/chart283.xml"/><Relationship Id="rId14" Type="http://schemas.openxmlformats.org/officeDocument/2006/relationships/chart" Target="../charts/chart284.xml"/><Relationship Id="rId15" Type="http://schemas.openxmlformats.org/officeDocument/2006/relationships/chart" Target="../charts/chart285.xml"/><Relationship Id="rId16" Type="http://schemas.openxmlformats.org/officeDocument/2006/relationships/chart" Target="../charts/chart286.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 Id="rId8" Type="http://schemas.openxmlformats.org/officeDocument/2006/relationships/chart" Target="../charts/chart289.xml"/><Relationship Id="rId9" Type="http://schemas.openxmlformats.org/officeDocument/2006/relationships/chart" Target="../charts/chart290.xml"/><Relationship Id="rId10" Type="http://schemas.openxmlformats.org/officeDocument/2006/relationships/chart" Target="../charts/chart291.xml"/><Relationship Id="rId11" Type="http://schemas.openxmlformats.org/officeDocument/2006/relationships/chart" Target="../charts/chart292.xml"/><Relationship Id="rId12" Type="http://schemas.openxmlformats.org/officeDocument/2006/relationships/chart" Target="../charts/chart293.xml"/><Relationship Id="rId13" Type="http://schemas.openxmlformats.org/officeDocument/2006/relationships/chart" Target="../charts/chart294.xml"/><Relationship Id="rId14" Type="http://schemas.openxmlformats.org/officeDocument/2006/relationships/chart" Target="../charts/chart295.xml"/><Relationship Id="rId15" Type="http://schemas.openxmlformats.org/officeDocument/2006/relationships/chart" Target="../charts/chart296.xml"/><Relationship Id="rId16" Type="http://schemas.openxmlformats.org/officeDocument/2006/relationships/chart" Target="../charts/chart297.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 Id="rId7" Type="http://schemas.openxmlformats.org/officeDocument/2006/relationships/chart" Target="../charts/chart299.xml"/><Relationship Id="rId8" Type="http://schemas.openxmlformats.org/officeDocument/2006/relationships/chart" Target="../charts/chart300.xml"/><Relationship Id="rId9" Type="http://schemas.openxmlformats.org/officeDocument/2006/relationships/chart" Target="../charts/chart301.xml"/><Relationship Id="rId10" Type="http://schemas.openxmlformats.org/officeDocument/2006/relationships/chart" Target="../charts/chart302.xml"/><Relationship Id="rId11" Type="http://schemas.openxmlformats.org/officeDocument/2006/relationships/chart" Target="../charts/chart303.xml"/><Relationship Id="rId12" Type="http://schemas.openxmlformats.org/officeDocument/2006/relationships/chart" Target="../charts/chart304.xml"/><Relationship Id="rId13" Type="http://schemas.openxmlformats.org/officeDocument/2006/relationships/chart" Target="../charts/chart305.xml"/><Relationship Id="rId14" Type="http://schemas.openxmlformats.org/officeDocument/2006/relationships/chart" Target="../charts/chart306.xml"/><Relationship Id="rId15" Type="http://schemas.openxmlformats.org/officeDocument/2006/relationships/chart" Target="../charts/chart307.xml"/><Relationship Id="rId16" Type="http://schemas.openxmlformats.org/officeDocument/2006/relationships/chart" Target="../charts/chart308.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 Id="rId8" Type="http://schemas.openxmlformats.org/officeDocument/2006/relationships/chart" Target="../charts/chart311.xml"/><Relationship Id="rId9" Type="http://schemas.openxmlformats.org/officeDocument/2006/relationships/chart" Target="../charts/chart312.xml"/><Relationship Id="rId10" Type="http://schemas.openxmlformats.org/officeDocument/2006/relationships/chart" Target="../charts/chart313.xml"/><Relationship Id="rId11" Type="http://schemas.openxmlformats.org/officeDocument/2006/relationships/chart" Target="../charts/chart314.xml"/><Relationship Id="rId12" Type="http://schemas.openxmlformats.org/officeDocument/2006/relationships/chart" Target="../charts/chart315.xml"/><Relationship Id="rId13" Type="http://schemas.openxmlformats.org/officeDocument/2006/relationships/chart" Target="../charts/chart316.xml"/><Relationship Id="rId14" Type="http://schemas.openxmlformats.org/officeDocument/2006/relationships/chart" Target="../charts/chart317.xml"/><Relationship Id="rId15" Type="http://schemas.openxmlformats.org/officeDocument/2006/relationships/chart" Target="../charts/chart318.xml"/><Relationship Id="rId16" Type="http://schemas.openxmlformats.org/officeDocument/2006/relationships/chart" Target="../charts/chart31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chart" Target="../charts/chart25.xml"/><Relationship Id="rId9" Type="http://schemas.openxmlformats.org/officeDocument/2006/relationships/chart" Target="../charts/chart26.xml"/><Relationship Id="rId10" Type="http://schemas.openxmlformats.org/officeDocument/2006/relationships/chart" Target="../charts/chart27.xml"/><Relationship Id="rId11" Type="http://schemas.openxmlformats.org/officeDocument/2006/relationships/chart" Target="../charts/chart28.xml"/><Relationship Id="rId12" Type="http://schemas.openxmlformats.org/officeDocument/2006/relationships/chart" Target="../charts/chart29.xml"/><Relationship Id="rId13" Type="http://schemas.openxmlformats.org/officeDocument/2006/relationships/chart" Target="../charts/chart30.xml"/><Relationship Id="rId14" Type="http://schemas.openxmlformats.org/officeDocument/2006/relationships/chart" Target="../charts/chart31.xml"/><Relationship Id="rId15" Type="http://schemas.openxmlformats.org/officeDocument/2006/relationships/chart" Target="../charts/chart32.xml"/><Relationship Id="rId16" Type="http://schemas.openxmlformats.org/officeDocument/2006/relationships/chart" Target="../charts/chart3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 Id="rId7" Type="http://schemas.openxmlformats.org/officeDocument/2006/relationships/chart" Target="../charts/chart321.xml"/><Relationship Id="rId8" Type="http://schemas.openxmlformats.org/officeDocument/2006/relationships/chart" Target="../charts/chart322.xml"/><Relationship Id="rId9" Type="http://schemas.openxmlformats.org/officeDocument/2006/relationships/chart" Target="../charts/chart323.xml"/><Relationship Id="rId10" Type="http://schemas.openxmlformats.org/officeDocument/2006/relationships/chart" Target="../charts/chart324.xml"/><Relationship Id="rId11" Type="http://schemas.openxmlformats.org/officeDocument/2006/relationships/chart" Target="../charts/chart325.xml"/><Relationship Id="rId12" Type="http://schemas.openxmlformats.org/officeDocument/2006/relationships/chart" Target="../charts/chart326.xml"/><Relationship Id="rId13" Type="http://schemas.openxmlformats.org/officeDocument/2006/relationships/chart" Target="../charts/chart327.xml"/><Relationship Id="rId14" Type="http://schemas.openxmlformats.org/officeDocument/2006/relationships/chart" Target="../charts/chart328.xml"/><Relationship Id="rId15" Type="http://schemas.openxmlformats.org/officeDocument/2006/relationships/chart" Target="../charts/chart329.xml"/><Relationship Id="rId16" Type="http://schemas.openxmlformats.org/officeDocument/2006/relationships/chart" Target="../charts/chart33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 Id="rId8" Type="http://schemas.openxmlformats.org/officeDocument/2006/relationships/chart" Target="../charts/chart333.xml"/><Relationship Id="rId9" Type="http://schemas.openxmlformats.org/officeDocument/2006/relationships/chart" Target="../charts/chart334.xml"/><Relationship Id="rId10" Type="http://schemas.openxmlformats.org/officeDocument/2006/relationships/chart" Target="../charts/chart335.xml"/><Relationship Id="rId11" Type="http://schemas.openxmlformats.org/officeDocument/2006/relationships/chart" Target="../charts/chart336.xml"/><Relationship Id="rId12" Type="http://schemas.openxmlformats.org/officeDocument/2006/relationships/chart" Target="../charts/chart337.xml"/><Relationship Id="rId13" Type="http://schemas.openxmlformats.org/officeDocument/2006/relationships/chart" Target="../charts/chart338.xml"/><Relationship Id="rId14" Type="http://schemas.openxmlformats.org/officeDocument/2006/relationships/chart" Target="../charts/chart339.xml"/><Relationship Id="rId15" Type="http://schemas.openxmlformats.org/officeDocument/2006/relationships/chart" Target="../charts/chart340.xml"/><Relationship Id="rId16" Type="http://schemas.openxmlformats.org/officeDocument/2006/relationships/chart" Target="../charts/chart341.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 Id="rId7" Type="http://schemas.openxmlformats.org/officeDocument/2006/relationships/chart" Target="../charts/chart343.xml"/><Relationship Id="rId8" Type="http://schemas.openxmlformats.org/officeDocument/2006/relationships/chart" Target="../charts/chart344.xml"/><Relationship Id="rId9" Type="http://schemas.openxmlformats.org/officeDocument/2006/relationships/chart" Target="../charts/chart345.xml"/><Relationship Id="rId10" Type="http://schemas.openxmlformats.org/officeDocument/2006/relationships/chart" Target="../charts/chart346.xml"/><Relationship Id="rId11" Type="http://schemas.openxmlformats.org/officeDocument/2006/relationships/chart" Target="../charts/chart347.xml"/><Relationship Id="rId12" Type="http://schemas.openxmlformats.org/officeDocument/2006/relationships/chart" Target="../charts/chart348.xml"/><Relationship Id="rId13" Type="http://schemas.openxmlformats.org/officeDocument/2006/relationships/chart" Target="../charts/chart349.xml"/><Relationship Id="rId14" Type="http://schemas.openxmlformats.org/officeDocument/2006/relationships/chart" Target="../charts/chart350.xml"/><Relationship Id="rId15" Type="http://schemas.openxmlformats.org/officeDocument/2006/relationships/chart" Target="../charts/chart351.xml"/><Relationship Id="rId16" Type="http://schemas.openxmlformats.org/officeDocument/2006/relationships/chart" Target="../charts/chart352.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 Id="rId14" Type="http://schemas.openxmlformats.org/officeDocument/2006/relationships/chart" Target="../charts/chart361.xml"/><Relationship Id="rId15" Type="http://schemas.openxmlformats.org/officeDocument/2006/relationships/chart" Target="../charts/chart362.xml"/><Relationship Id="rId16" Type="http://schemas.openxmlformats.org/officeDocument/2006/relationships/chart" Target="../charts/chart363.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 Id="rId7" Type="http://schemas.openxmlformats.org/officeDocument/2006/relationships/chart" Target="../charts/chart365.xml"/><Relationship Id="rId8" Type="http://schemas.openxmlformats.org/officeDocument/2006/relationships/chart" Target="../charts/chart366.xml"/><Relationship Id="rId9" Type="http://schemas.openxmlformats.org/officeDocument/2006/relationships/chart" Target="../charts/chart367.xml"/><Relationship Id="rId10" Type="http://schemas.openxmlformats.org/officeDocument/2006/relationships/chart" Target="../charts/chart368.xml"/><Relationship Id="rId11" Type="http://schemas.openxmlformats.org/officeDocument/2006/relationships/chart" Target="../charts/chart369.xml"/><Relationship Id="rId12" Type="http://schemas.openxmlformats.org/officeDocument/2006/relationships/chart" Target="../charts/chart370.xml"/><Relationship Id="rId13" Type="http://schemas.openxmlformats.org/officeDocument/2006/relationships/chart" Target="../charts/chart371.xml"/><Relationship Id="rId14" Type="http://schemas.openxmlformats.org/officeDocument/2006/relationships/chart" Target="../charts/chart372.xml"/><Relationship Id="rId15" Type="http://schemas.openxmlformats.org/officeDocument/2006/relationships/chart" Target="../charts/chart373.xml"/><Relationship Id="rId16" Type="http://schemas.openxmlformats.org/officeDocument/2006/relationships/chart" Target="../charts/chart374.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 Id="rId8" Type="http://schemas.openxmlformats.org/officeDocument/2006/relationships/chart" Target="../charts/chart377.xml"/><Relationship Id="rId9" Type="http://schemas.openxmlformats.org/officeDocument/2006/relationships/chart" Target="../charts/chart378.xml"/><Relationship Id="rId10" Type="http://schemas.openxmlformats.org/officeDocument/2006/relationships/chart" Target="../charts/chart379.xml"/><Relationship Id="rId11" Type="http://schemas.openxmlformats.org/officeDocument/2006/relationships/chart" Target="../charts/chart380.xml"/><Relationship Id="rId12" Type="http://schemas.openxmlformats.org/officeDocument/2006/relationships/chart" Target="../charts/chart381.xml"/><Relationship Id="rId13" Type="http://schemas.openxmlformats.org/officeDocument/2006/relationships/chart" Target="../charts/chart382.xml"/><Relationship Id="rId14" Type="http://schemas.openxmlformats.org/officeDocument/2006/relationships/chart" Target="../charts/chart383.xml"/><Relationship Id="rId15" Type="http://schemas.openxmlformats.org/officeDocument/2006/relationships/chart" Target="../charts/chart384.xml"/><Relationship Id="rId16" Type="http://schemas.openxmlformats.org/officeDocument/2006/relationships/chart" Target="../charts/chart385.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 Id="rId7" Type="http://schemas.openxmlformats.org/officeDocument/2006/relationships/chart" Target="../charts/chart387.xml"/><Relationship Id="rId8" Type="http://schemas.openxmlformats.org/officeDocument/2006/relationships/chart" Target="../charts/chart388.xml"/><Relationship Id="rId9" Type="http://schemas.openxmlformats.org/officeDocument/2006/relationships/chart" Target="../charts/chart389.xml"/><Relationship Id="rId10" Type="http://schemas.openxmlformats.org/officeDocument/2006/relationships/chart" Target="../charts/chart390.xml"/><Relationship Id="rId11" Type="http://schemas.openxmlformats.org/officeDocument/2006/relationships/chart" Target="../charts/chart391.xml"/><Relationship Id="rId12" Type="http://schemas.openxmlformats.org/officeDocument/2006/relationships/chart" Target="../charts/chart392.xml"/><Relationship Id="rId13" Type="http://schemas.openxmlformats.org/officeDocument/2006/relationships/chart" Target="../charts/chart393.xml"/><Relationship Id="rId14" Type="http://schemas.openxmlformats.org/officeDocument/2006/relationships/chart" Target="../charts/chart394.xml"/><Relationship Id="rId15" Type="http://schemas.openxmlformats.org/officeDocument/2006/relationships/chart" Target="../charts/chart395.xml"/><Relationship Id="rId16" Type="http://schemas.openxmlformats.org/officeDocument/2006/relationships/chart" Target="../charts/chart396.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8.xml"/><Relationship Id="rId7" Type="http://schemas.openxmlformats.org/officeDocument/2006/relationships/chart" Target="../charts/chart409.xml"/><Relationship Id="rId8" Type="http://schemas.openxmlformats.org/officeDocument/2006/relationships/chart" Target="../charts/chart410.xml"/><Relationship Id="rId9" Type="http://schemas.openxmlformats.org/officeDocument/2006/relationships/chart" Target="../charts/chart411.xml"/><Relationship Id="rId10" Type="http://schemas.openxmlformats.org/officeDocument/2006/relationships/chart" Target="../charts/chart412.xml"/><Relationship Id="rId11" Type="http://schemas.openxmlformats.org/officeDocument/2006/relationships/chart" Target="../charts/chart413.xml"/><Relationship Id="rId12" Type="http://schemas.openxmlformats.org/officeDocument/2006/relationships/chart" Target="../charts/chart414.xml"/><Relationship Id="rId13" Type="http://schemas.openxmlformats.org/officeDocument/2006/relationships/chart" Target="../charts/chart415.xml"/><Relationship Id="rId14" Type="http://schemas.openxmlformats.org/officeDocument/2006/relationships/chart" Target="../charts/chart416.xml"/><Relationship Id="rId15" Type="http://schemas.openxmlformats.org/officeDocument/2006/relationships/chart" Target="../charts/chart417.xml"/><Relationship Id="rId16" Type="http://schemas.openxmlformats.org/officeDocument/2006/relationships/chart" Target="../charts/chart418.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 Id="rId8" Type="http://schemas.openxmlformats.org/officeDocument/2006/relationships/chart" Target="../charts/chart421.xml"/><Relationship Id="rId9" Type="http://schemas.openxmlformats.org/officeDocument/2006/relationships/chart" Target="../charts/chart422.xml"/><Relationship Id="rId10" Type="http://schemas.openxmlformats.org/officeDocument/2006/relationships/chart" Target="../charts/chart423.xml"/><Relationship Id="rId11" Type="http://schemas.openxmlformats.org/officeDocument/2006/relationships/chart" Target="../charts/chart424.xml"/><Relationship Id="rId12" Type="http://schemas.openxmlformats.org/officeDocument/2006/relationships/chart" Target="../charts/chart425.xml"/><Relationship Id="rId13" Type="http://schemas.openxmlformats.org/officeDocument/2006/relationships/chart" Target="../charts/chart426.xml"/><Relationship Id="rId14" Type="http://schemas.openxmlformats.org/officeDocument/2006/relationships/chart" Target="../charts/chart427.xml"/><Relationship Id="rId15" Type="http://schemas.openxmlformats.org/officeDocument/2006/relationships/chart" Target="../charts/chart428.xml"/><Relationship Id="rId16" Type="http://schemas.openxmlformats.org/officeDocument/2006/relationships/chart" Target="../charts/chart42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 Id="rId7" Type="http://schemas.openxmlformats.org/officeDocument/2006/relationships/chart" Target="../charts/chart35.xml"/><Relationship Id="rId8" Type="http://schemas.openxmlformats.org/officeDocument/2006/relationships/chart" Target="../charts/chart36.xml"/><Relationship Id="rId9" Type="http://schemas.openxmlformats.org/officeDocument/2006/relationships/chart" Target="../charts/chart37.xml"/><Relationship Id="rId10" Type="http://schemas.openxmlformats.org/officeDocument/2006/relationships/chart" Target="../charts/chart38.xml"/><Relationship Id="rId11" Type="http://schemas.openxmlformats.org/officeDocument/2006/relationships/chart" Target="../charts/chart39.xml"/><Relationship Id="rId12" Type="http://schemas.openxmlformats.org/officeDocument/2006/relationships/chart" Target="../charts/chart40.xml"/><Relationship Id="rId13" Type="http://schemas.openxmlformats.org/officeDocument/2006/relationships/chart" Target="../charts/chart41.xml"/><Relationship Id="rId14" Type="http://schemas.openxmlformats.org/officeDocument/2006/relationships/chart" Target="../charts/chart42.xml"/><Relationship Id="rId15" Type="http://schemas.openxmlformats.org/officeDocument/2006/relationships/chart" Target="../charts/chart43.xml"/><Relationship Id="rId16" Type="http://schemas.openxmlformats.org/officeDocument/2006/relationships/chart" Target="../charts/chart4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0.xml"/><Relationship Id="rId7" Type="http://schemas.openxmlformats.org/officeDocument/2006/relationships/chart" Target="../charts/chart431.xml"/><Relationship Id="rId8" Type="http://schemas.openxmlformats.org/officeDocument/2006/relationships/chart" Target="../charts/chart432.xml"/><Relationship Id="rId9" Type="http://schemas.openxmlformats.org/officeDocument/2006/relationships/chart" Target="../charts/chart433.xml"/><Relationship Id="rId10" Type="http://schemas.openxmlformats.org/officeDocument/2006/relationships/chart" Target="../charts/chart434.xml"/><Relationship Id="rId11" Type="http://schemas.openxmlformats.org/officeDocument/2006/relationships/chart" Target="../charts/chart435.xml"/><Relationship Id="rId12" Type="http://schemas.openxmlformats.org/officeDocument/2006/relationships/chart" Target="../charts/chart436.xml"/><Relationship Id="rId13" Type="http://schemas.openxmlformats.org/officeDocument/2006/relationships/chart" Target="../charts/chart437.xml"/><Relationship Id="rId14" Type="http://schemas.openxmlformats.org/officeDocument/2006/relationships/chart" Target="../charts/chart438.xml"/><Relationship Id="rId15" Type="http://schemas.openxmlformats.org/officeDocument/2006/relationships/chart" Target="../charts/chart439.xml"/><Relationship Id="rId16" Type="http://schemas.openxmlformats.org/officeDocument/2006/relationships/chart" Target="../charts/chart4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 Id="rId14" Type="http://schemas.openxmlformats.org/officeDocument/2006/relationships/chart" Target="../charts/chart449.xml"/><Relationship Id="rId15" Type="http://schemas.openxmlformats.org/officeDocument/2006/relationships/chart" Target="../charts/chart450.xml"/><Relationship Id="rId16" Type="http://schemas.openxmlformats.org/officeDocument/2006/relationships/chart" Target="../charts/chart45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2.xml"/><Relationship Id="rId7" Type="http://schemas.openxmlformats.org/officeDocument/2006/relationships/chart" Target="../charts/chart453.xml"/><Relationship Id="rId8" Type="http://schemas.openxmlformats.org/officeDocument/2006/relationships/chart" Target="../charts/chart454.xml"/><Relationship Id="rId9" Type="http://schemas.openxmlformats.org/officeDocument/2006/relationships/chart" Target="../charts/chart455.xml"/><Relationship Id="rId10" Type="http://schemas.openxmlformats.org/officeDocument/2006/relationships/chart" Target="../charts/chart456.xml"/><Relationship Id="rId11" Type="http://schemas.openxmlformats.org/officeDocument/2006/relationships/chart" Target="../charts/chart457.xml"/><Relationship Id="rId12" Type="http://schemas.openxmlformats.org/officeDocument/2006/relationships/chart" Target="../charts/chart458.xml"/><Relationship Id="rId13" Type="http://schemas.openxmlformats.org/officeDocument/2006/relationships/chart" Target="../charts/chart459.xml"/><Relationship Id="rId14" Type="http://schemas.openxmlformats.org/officeDocument/2006/relationships/chart" Target="../charts/chart460.xml"/><Relationship Id="rId15" Type="http://schemas.openxmlformats.org/officeDocument/2006/relationships/chart" Target="../charts/chart461.xml"/><Relationship Id="rId16" Type="http://schemas.openxmlformats.org/officeDocument/2006/relationships/chart" Target="../charts/chart46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3.xml"/><Relationship Id="rId7" Type="http://schemas.openxmlformats.org/officeDocument/2006/relationships/chart" Target="../charts/chart464.xml"/><Relationship Id="rId8" Type="http://schemas.openxmlformats.org/officeDocument/2006/relationships/chart" Target="../charts/chart465.xml"/><Relationship Id="rId9" Type="http://schemas.openxmlformats.org/officeDocument/2006/relationships/chart" Target="../charts/chart466.xml"/><Relationship Id="rId10" Type="http://schemas.openxmlformats.org/officeDocument/2006/relationships/chart" Target="../charts/chart467.xml"/><Relationship Id="rId11" Type="http://schemas.openxmlformats.org/officeDocument/2006/relationships/chart" Target="../charts/chart468.xml"/><Relationship Id="rId12" Type="http://schemas.openxmlformats.org/officeDocument/2006/relationships/chart" Target="../charts/chart469.xml"/><Relationship Id="rId13" Type="http://schemas.openxmlformats.org/officeDocument/2006/relationships/chart" Target="../charts/chart470.xml"/><Relationship Id="rId14" Type="http://schemas.openxmlformats.org/officeDocument/2006/relationships/chart" Target="../charts/chart471.xml"/><Relationship Id="rId15" Type="http://schemas.openxmlformats.org/officeDocument/2006/relationships/chart" Target="../charts/chart472.xml"/><Relationship Id="rId16" Type="http://schemas.openxmlformats.org/officeDocument/2006/relationships/chart" Target="../charts/chart47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4.xml"/><Relationship Id="rId7" Type="http://schemas.openxmlformats.org/officeDocument/2006/relationships/chart" Target="../charts/chart475.xml"/><Relationship Id="rId8" Type="http://schemas.openxmlformats.org/officeDocument/2006/relationships/chart" Target="../charts/chart476.xml"/><Relationship Id="rId9" Type="http://schemas.openxmlformats.org/officeDocument/2006/relationships/chart" Target="../charts/chart477.xml"/><Relationship Id="rId10" Type="http://schemas.openxmlformats.org/officeDocument/2006/relationships/chart" Target="../charts/chart478.xml"/><Relationship Id="rId11" Type="http://schemas.openxmlformats.org/officeDocument/2006/relationships/chart" Target="../charts/chart479.xml"/><Relationship Id="rId12" Type="http://schemas.openxmlformats.org/officeDocument/2006/relationships/chart" Target="../charts/chart480.xml"/><Relationship Id="rId13" Type="http://schemas.openxmlformats.org/officeDocument/2006/relationships/chart" Target="../charts/chart481.xml"/><Relationship Id="rId14" Type="http://schemas.openxmlformats.org/officeDocument/2006/relationships/chart" Target="../charts/chart482.xml"/><Relationship Id="rId15" Type="http://schemas.openxmlformats.org/officeDocument/2006/relationships/chart" Target="../charts/chart483.xml"/><Relationship Id="rId16" Type="http://schemas.openxmlformats.org/officeDocument/2006/relationships/chart" Target="../charts/chart48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5.xml"/><Relationship Id="rId7" Type="http://schemas.openxmlformats.org/officeDocument/2006/relationships/chart" Target="../charts/chart486.xml"/><Relationship Id="rId8" Type="http://schemas.openxmlformats.org/officeDocument/2006/relationships/chart" Target="../charts/chart487.xml"/><Relationship Id="rId9" Type="http://schemas.openxmlformats.org/officeDocument/2006/relationships/chart" Target="../charts/chart488.xml"/><Relationship Id="rId10" Type="http://schemas.openxmlformats.org/officeDocument/2006/relationships/chart" Target="../charts/chart489.xml"/><Relationship Id="rId11" Type="http://schemas.openxmlformats.org/officeDocument/2006/relationships/chart" Target="../charts/chart490.xml"/><Relationship Id="rId12" Type="http://schemas.openxmlformats.org/officeDocument/2006/relationships/chart" Target="../charts/chart491.xml"/><Relationship Id="rId13" Type="http://schemas.openxmlformats.org/officeDocument/2006/relationships/chart" Target="../charts/chart492.xml"/><Relationship Id="rId14" Type="http://schemas.openxmlformats.org/officeDocument/2006/relationships/chart" Target="../charts/chart493.xml"/><Relationship Id="rId15" Type="http://schemas.openxmlformats.org/officeDocument/2006/relationships/chart" Target="../charts/chart494.xml"/><Relationship Id="rId16" Type="http://schemas.openxmlformats.org/officeDocument/2006/relationships/chart" Target="../charts/chart49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6.xml"/><Relationship Id="rId7" Type="http://schemas.openxmlformats.org/officeDocument/2006/relationships/chart" Target="../charts/chart497.xml"/><Relationship Id="rId8" Type="http://schemas.openxmlformats.org/officeDocument/2006/relationships/chart" Target="../charts/chart498.xml"/><Relationship Id="rId9" Type="http://schemas.openxmlformats.org/officeDocument/2006/relationships/chart" Target="../charts/chart499.xml"/><Relationship Id="rId10" Type="http://schemas.openxmlformats.org/officeDocument/2006/relationships/chart" Target="../charts/chart500.xml"/><Relationship Id="rId11" Type="http://schemas.openxmlformats.org/officeDocument/2006/relationships/chart" Target="../charts/chart501.xml"/><Relationship Id="rId12" Type="http://schemas.openxmlformats.org/officeDocument/2006/relationships/chart" Target="../charts/chart502.xml"/><Relationship Id="rId13" Type="http://schemas.openxmlformats.org/officeDocument/2006/relationships/chart" Target="../charts/chart503.xml"/><Relationship Id="rId14" Type="http://schemas.openxmlformats.org/officeDocument/2006/relationships/chart" Target="../charts/chart504.xml"/><Relationship Id="rId15" Type="http://schemas.openxmlformats.org/officeDocument/2006/relationships/chart" Target="../charts/chart505.xml"/><Relationship Id="rId16" Type="http://schemas.openxmlformats.org/officeDocument/2006/relationships/chart" Target="../charts/chart50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7.xml"/><Relationship Id="rId7" Type="http://schemas.openxmlformats.org/officeDocument/2006/relationships/chart" Target="../charts/chart508.xml"/><Relationship Id="rId8" Type="http://schemas.openxmlformats.org/officeDocument/2006/relationships/chart" Target="../charts/chart509.xml"/><Relationship Id="rId9" Type="http://schemas.openxmlformats.org/officeDocument/2006/relationships/chart" Target="../charts/chart510.xml"/><Relationship Id="rId10" Type="http://schemas.openxmlformats.org/officeDocument/2006/relationships/chart" Target="../charts/chart511.xml"/><Relationship Id="rId11" Type="http://schemas.openxmlformats.org/officeDocument/2006/relationships/chart" Target="../charts/chart512.xml"/><Relationship Id="rId12" Type="http://schemas.openxmlformats.org/officeDocument/2006/relationships/chart" Target="../charts/chart513.xml"/><Relationship Id="rId13" Type="http://schemas.openxmlformats.org/officeDocument/2006/relationships/chart" Target="../charts/chart514.xml"/><Relationship Id="rId14" Type="http://schemas.openxmlformats.org/officeDocument/2006/relationships/chart" Target="../charts/chart515.xml"/><Relationship Id="rId15" Type="http://schemas.openxmlformats.org/officeDocument/2006/relationships/chart" Target="../charts/chart516.xml"/><Relationship Id="rId16" Type="http://schemas.openxmlformats.org/officeDocument/2006/relationships/chart" Target="../charts/chart51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8.xml"/><Relationship Id="rId7" Type="http://schemas.openxmlformats.org/officeDocument/2006/relationships/chart" Target="../charts/chart519.xml"/><Relationship Id="rId8" Type="http://schemas.openxmlformats.org/officeDocument/2006/relationships/chart" Target="../charts/chart520.xml"/><Relationship Id="rId9" Type="http://schemas.openxmlformats.org/officeDocument/2006/relationships/chart" Target="../charts/chart521.xml"/><Relationship Id="rId10" Type="http://schemas.openxmlformats.org/officeDocument/2006/relationships/chart" Target="../charts/chart522.xml"/><Relationship Id="rId11" Type="http://schemas.openxmlformats.org/officeDocument/2006/relationships/chart" Target="../charts/chart523.xml"/><Relationship Id="rId12" Type="http://schemas.openxmlformats.org/officeDocument/2006/relationships/chart" Target="../charts/chart524.xml"/><Relationship Id="rId13" Type="http://schemas.openxmlformats.org/officeDocument/2006/relationships/chart" Target="../charts/chart525.xml"/><Relationship Id="rId14" Type="http://schemas.openxmlformats.org/officeDocument/2006/relationships/chart" Target="../charts/chart526.xml"/><Relationship Id="rId15" Type="http://schemas.openxmlformats.org/officeDocument/2006/relationships/chart" Target="../charts/chart527.xml"/><Relationship Id="rId16" Type="http://schemas.openxmlformats.org/officeDocument/2006/relationships/chart" Target="../charts/chart52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 Id="rId8" Type="http://schemas.openxmlformats.org/officeDocument/2006/relationships/chart" Target="../charts/chart47.xml"/><Relationship Id="rId9" Type="http://schemas.openxmlformats.org/officeDocument/2006/relationships/chart" Target="../charts/chart48.xml"/><Relationship Id="rId10" Type="http://schemas.openxmlformats.org/officeDocument/2006/relationships/chart" Target="../charts/chart49.xml"/><Relationship Id="rId11" Type="http://schemas.openxmlformats.org/officeDocument/2006/relationships/chart" Target="../charts/chart50.xml"/><Relationship Id="rId12" Type="http://schemas.openxmlformats.org/officeDocument/2006/relationships/chart" Target="../charts/chart51.xml"/><Relationship Id="rId13" Type="http://schemas.openxmlformats.org/officeDocument/2006/relationships/chart" Target="../charts/chart52.xml"/><Relationship Id="rId14" Type="http://schemas.openxmlformats.org/officeDocument/2006/relationships/chart" Target="../charts/chart53.xml"/><Relationship Id="rId15" Type="http://schemas.openxmlformats.org/officeDocument/2006/relationships/chart" Target="../charts/chart54.xml"/><Relationship Id="rId16" Type="http://schemas.openxmlformats.org/officeDocument/2006/relationships/chart" Target="../charts/chart5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0.xml"/><Relationship Id="rId7" Type="http://schemas.openxmlformats.org/officeDocument/2006/relationships/chart" Target="../charts/chart541.xml"/><Relationship Id="rId8" Type="http://schemas.openxmlformats.org/officeDocument/2006/relationships/chart" Target="../charts/chart542.xml"/><Relationship Id="rId9" Type="http://schemas.openxmlformats.org/officeDocument/2006/relationships/chart" Target="../charts/chart543.xml"/><Relationship Id="rId10" Type="http://schemas.openxmlformats.org/officeDocument/2006/relationships/chart" Target="../charts/chart544.xml"/><Relationship Id="rId11" Type="http://schemas.openxmlformats.org/officeDocument/2006/relationships/chart" Target="../charts/chart545.xml"/><Relationship Id="rId12" Type="http://schemas.openxmlformats.org/officeDocument/2006/relationships/chart" Target="../charts/chart546.xml"/><Relationship Id="rId13" Type="http://schemas.openxmlformats.org/officeDocument/2006/relationships/chart" Target="../charts/chart547.xml"/><Relationship Id="rId14" Type="http://schemas.openxmlformats.org/officeDocument/2006/relationships/chart" Target="../charts/chart548.xml"/><Relationship Id="rId15" Type="http://schemas.openxmlformats.org/officeDocument/2006/relationships/chart" Target="../charts/chart549.xml"/><Relationship Id="rId16" Type="http://schemas.openxmlformats.org/officeDocument/2006/relationships/chart" Target="../charts/chart5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1.xml"/><Relationship Id="rId7" Type="http://schemas.openxmlformats.org/officeDocument/2006/relationships/chart" Target="../charts/chart552.xml"/><Relationship Id="rId8" Type="http://schemas.openxmlformats.org/officeDocument/2006/relationships/chart" Target="../charts/chart553.xml"/><Relationship Id="rId9" Type="http://schemas.openxmlformats.org/officeDocument/2006/relationships/chart" Target="../charts/chart554.xml"/><Relationship Id="rId10" Type="http://schemas.openxmlformats.org/officeDocument/2006/relationships/chart" Target="../charts/chart555.xml"/><Relationship Id="rId11" Type="http://schemas.openxmlformats.org/officeDocument/2006/relationships/chart" Target="../charts/chart556.xml"/><Relationship Id="rId12" Type="http://schemas.openxmlformats.org/officeDocument/2006/relationships/chart" Target="../charts/chart557.xml"/><Relationship Id="rId13" Type="http://schemas.openxmlformats.org/officeDocument/2006/relationships/chart" Target="../charts/chart558.xml"/><Relationship Id="rId14" Type="http://schemas.openxmlformats.org/officeDocument/2006/relationships/chart" Target="../charts/chart559.xml"/><Relationship Id="rId15" Type="http://schemas.openxmlformats.org/officeDocument/2006/relationships/chart" Target="../charts/chart560.xml"/><Relationship Id="rId16" Type="http://schemas.openxmlformats.org/officeDocument/2006/relationships/chart" Target="../charts/chart56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2.xml"/><Relationship Id="rId7" Type="http://schemas.openxmlformats.org/officeDocument/2006/relationships/chart" Target="../charts/chart563.xml"/><Relationship Id="rId8" Type="http://schemas.openxmlformats.org/officeDocument/2006/relationships/chart" Target="../charts/chart564.xml"/><Relationship Id="rId9" Type="http://schemas.openxmlformats.org/officeDocument/2006/relationships/chart" Target="../charts/chart565.xml"/><Relationship Id="rId10" Type="http://schemas.openxmlformats.org/officeDocument/2006/relationships/chart" Target="../charts/chart566.xml"/><Relationship Id="rId11" Type="http://schemas.openxmlformats.org/officeDocument/2006/relationships/chart" Target="../charts/chart567.xml"/><Relationship Id="rId12" Type="http://schemas.openxmlformats.org/officeDocument/2006/relationships/chart" Target="../charts/chart568.xml"/><Relationship Id="rId13" Type="http://schemas.openxmlformats.org/officeDocument/2006/relationships/chart" Target="../charts/chart569.xml"/><Relationship Id="rId14" Type="http://schemas.openxmlformats.org/officeDocument/2006/relationships/chart" Target="../charts/chart570.xml"/><Relationship Id="rId15" Type="http://schemas.openxmlformats.org/officeDocument/2006/relationships/chart" Target="../charts/chart571.xml"/><Relationship Id="rId16" Type="http://schemas.openxmlformats.org/officeDocument/2006/relationships/chart" Target="../charts/chart57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3.xml"/><Relationship Id="rId7" Type="http://schemas.openxmlformats.org/officeDocument/2006/relationships/chart" Target="../charts/chart574.xml"/><Relationship Id="rId8" Type="http://schemas.openxmlformats.org/officeDocument/2006/relationships/chart" Target="../charts/chart575.xml"/><Relationship Id="rId9" Type="http://schemas.openxmlformats.org/officeDocument/2006/relationships/chart" Target="../charts/chart576.xml"/><Relationship Id="rId10" Type="http://schemas.openxmlformats.org/officeDocument/2006/relationships/chart" Target="../charts/chart577.xml"/><Relationship Id="rId11" Type="http://schemas.openxmlformats.org/officeDocument/2006/relationships/chart" Target="../charts/chart578.xml"/><Relationship Id="rId12" Type="http://schemas.openxmlformats.org/officeDocument/2006/relationships/chart" Target="../charts/chart579.xml"/><Relationship Id="rId13" Type="http://schemas.openxmlformats.org/officeDocument/2006/relationships/chart" Target="../charts/chart580.xml"/><Relationship Id="rId14" Type="http://schemas.openxmlformats.org/officeDocument/2006/relationships/chart" Target="../charts/chart581.xml"/><Relationship Id="rId15" Type="http://schemas.openxmlformats.org/officeDocument/2006/relationships/chart" Target="../charts/chart582.xml"/><Relationship Id="rId16" Type="http://schemas.openxmlformats.org/officeDocument/2006/relationships/chart" Target="../charts/chart58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4.xml"/><Relationship Id="rId7" Type="http://schemas.openxmlformats.org/officeDocument/2006/relationships/chart" Target="../charts/chart585.xml"/><Relationship Id="rId8" Type="http://schemas.openxmlformats.org/officeDocument/2006/relationships/chart" Target="../charts/chart586.xml"/><Relationship Id="rId9" Type="http://schemas.openxmlformats.org/officeDocument/2006/relationships/chart" Target="../charts/chart587.xml"/><Relationship Id="rId10" Type="http://schemas.openxmlformats.org/officeDocument/2006/relationships/chart" Target="../charts/chart588.xml"/><Relationship Id="rId11" Type="http://schemas.openxmlformats.org/officeDocument/2006/relationships/chart" Target="../charts/chart589.xml"/><Relationship Id="rId12" Type="http://schemas.openxmlformats.org/officeDocument/2006/relationships/chart" Target="../charts/chart590.xml"/><Relationship Id="rId13" Type="http://schemas.openxmlformats.org/officeDocument/2006/relationships/chart" Target="../charts/chart591.xml"/><Relationship Id="rId14" Type="http://schemas.openxmlformats.org/officeDocument/2006/relationships/chart" Target="../charts/chart592.xml"/><Relationship Id="rId15" Type="http://schemas.openxmlformats.org/officeDocument/2006/relationships/chart" Target="../charts/chart593.xml"/><Relationship Id="rId16" Type="http://schemas.openxmlformats.org/officeDocument/2006/relationships/chart" Target="../charts/chart59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5.xml"/><Relationship Id="rId7" Type="http://schemas.openxmlformats.org/officeDocument/2006/relationships/chart" Target="../charts/chart596.xml"/><Relationship Id="rId8" Type="http://schemas.openxmlformats.org/officeDocument/2006/relationships/chart" Target="../charts/chart597.xml"/><Relationship Id="rId9" Type="http://schemas.openxmlformats.org/officeDocument/2006/relationships/chart" Target="../charts/chart598.xml"/><Relationship Id="rId10" Type="http://schemas.openxmlformats.org/officeDocument/2006/relationships/chart" Target="../charts/chart599.xml"/><Relationship Id="rId11" Type="http://schemas.openxmlformats.org/officeDocument/2006/relationships/chart" Target="../charts/chart600.xml"/><Relationship Id="rId12" Type="http://schemas.openxmlformats.org/officeDocument/2006/relationships/chart" Target="../charts/chart601.xml"/><Relationship Id="rId13" Type="http://schemas.openxmlformats.org/officeDocument/2006/relationships/chart" Target="../charts/chart602.xml"/><Relationship Id="rId14" Type="http://schemas.openxmlformats.org/officeDocument/2006/relationships/chart" Target="../charts/chart603.xml"/><Relationship Id="rId15" Type="http://schemas.openxmlformats.org/officeDocument/2006/relationships/chart" Target="../charts/chart604.xml"/><Relationship Id="rId16" Type="http://schemas.openxmlformats.org/officeDocument/2006/relationships/chart" Target="../charts/chart60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6.xml"/><Relationship Id="rId7" Type="http://schemas.openxmlformats.org/officeDocument/2006/relationships/chart" Target="../charts/chart607.xml"/><Relationship Id="rId8" Type="http://schemas.openxmlformats.org/officeDocument/2006/relationships/chart" Target="../charts/chart608.xml"/><Relationship Id="rId9" Type="http://schemas.openxmlformats.org/officeDocument/2006/relationships/chart" Target="../charts/chart609.xml"/><Relationship Id="rId10" Type="http://schemas.openxmlformats.org/officeDocument/2006/relationships/chart" Target="../charts/chart610.xml"/><Relationship Id="rId11" Type="http://schemas.openxmlformats.org/officeDocument/2006/relationships/chart" Target="../charts/chart611.xml"/><Relationship Id="rId12" Type="http://schemas.openxmlformats.org/officeDocument/2006/relationships/chart" Target="../charts/chart612.xml"/><Relationship Id="rId13" Type="http://schemas.openxmlformats.org/officeDocument/2006/relationships/chart" Target="../charts/chart613.xml"/><Relationship Id="rId14" Type="http://schemas.openxmlformats.org/officeDocument/2006/relationships/chart" Target="../charts/chart614.xml"/><Relationship Id="rId15" Type="http://schemas.openxmlformats.org/officeDocument/2006/relationships/chart" Target="../charts/chart615.xml"/><Relationship Id="rId16" Type="http://schemas.openxmlformats.org/officeDocument/2006/relationships/chart" Target="../charts/chart61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 Id="rId14" Type="http://schemas.openxmlformats.org/officeDocument/2006/relationships/chart" Target="../charts/chart625.xml"/><Relationship Id="rId15" Type="http://schemas.openxmlformats.org/officeDocument/2006/relationships/chart" Target="../charts/chart626.xml"/><Relationship Id="rId16" Type="http://schemas.openxmlformats.org/officeDocument/2006/relationships/chart" Target="../charts/chart62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8.xml"/><Relationship Id="rId7" Type="http://schemas.openxmlformats.org/officeDocument/2006/relationships/chart" Target="../charts/chart629.xml"/><Relationship Id="rId8" Type="http://schemas.openxmlformats.org/officeDocument/2006/relationships/chart" Target="../charts/chart630.xml"/><Relationship Id="rId9" Type="http://schemas.openxmlformats.org/officeDocument/2006/relationships/chart" Target="../charts/chart631.xml"/><Relationship Id="rId10" Type="http://schemas.openxmlformats.org/officeDocument/2006/relationships/chart" Target="../charts/chart632.xml"/><Relationship Id="rId11" Type="http://schemas.openxmlformats.org/officeDocument/2006/relationships/chart" Target="../charts/chart633.xml"/><Relationship Id="rId12" Type="http://schemas.openxmlformats.org/officeDocument/2006/relationships/chart" Target="../charts/chart634.xml"/><Relationship Id="rId13" Type="http://schemas.openxmlformats.org/officeDocument/2006/relationships/chart" Target="../charts/chart635.xml"/><Relationship Id="rId14" Type="http://schemas.openxmlformats.org/officeDocument/2006/relationships/chart" Target="../charts/chart636.xml"/><Relationship Id="rId15" Type="http://schemas.openxmlformats.org/officeDocument/2006/relationships/chart" Target="../charts/chart637.xml"/><Relationship Id="rId16" Type="http://schemas.openxmlformats.org/officeDocument/2006/relationships/chart" Target="../charts/chart63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9.xml"/><Relationship Id="rId7" Type="http://schemas.openxmlformats.org/officeDocument/2006/relationships/chart" Target="../charts/chart640.xml"/><Relationship Id="rId8" Type="http://schemas.openxmlformats.org/officeDocument/2006/relationships/chart" Target="../charts/chart641.xml"/><Relationship Id="rId9" Type="http://schemas.openxmlformats.org/officeDocument/2006/relationships/chart" Target="../charts/chart642.xml"/><Relationship Id="rId10" Type="http://schemas.openxmlformats.org/officeDocument/2006/relationships/chart" Target="../charts/chart643.xml"/><Relationship Id="rId11" Type="http://schemas.openxmlformats.org/officeDocument/2006/relationships/chart" Target="../charts/chart644.xml"/><Relationship Id="rId12" Type="http://schemas.openxmlformats.org/officeDocument/2006/relationships/chart" Target="../charts/chart645.xml"/><Relationship Id="rId13" Type="http://schemas.openxmlformats.org/officeDocument/2006/relationships/chart" Target="../charts/chart646.xml"/><Relationship Id="rId14" Type="http://schemas.openxmlformats.org/officeDocument/2006/relationships/chart" Target="../charts/chart647.xml"/><Relationship Id="rId15" Type="http://schemas.openxmlformats.org/officeDocument/2006/relationships/chart" Target="../charts/chart648.xml"/><Relationship Id="rId16" Type="http://schemas.openxmlformats.org/officeDocument/2006/relationships/chart" Target="../charts/chart64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 Id="rId7" Type="http://schemas.openxmlformats.org/officeDocument/2006/relationships/chart" Target="../charts/chart57.xml"/><Relationship Id="rId8" Type="http://schemas.openxmlformats.org/officeDocument/2006/relationships/chart" Target="../charts/chart58.xml"/><Relationship Id="rId9" Type="http://schemas.openxmlformats.org/officeDocument/2006/relationships/chart" Target="../charts/chart59.xml"/><Relationship Id="rId10" Type="http://schemas.openxmlformats.org/officeDocument/2006/relationships/chart" Target="../charts/chart60.xml"/><Relationship Id="rId11" Type="http://schemas.openxmlformats.org/officeDocument/2006/relationships/chart" Target="../charts/chart61.xml"/><Relationship Id="rId12" Type="http://schemas.openxmlformats.org/officeDocument/2006/relationships/chart" Target="../charts/chart62.xml"/><Relationship Id="rId13" Type="http://schemas.openxmlformats.org/officeDocument/2006/relationships/chart" Target="../charts/chart63.xml"/><Relationship Id="rId14" Type="http://schemas.openxmlformats.org/officeDocument/2006/relationships/chart" Target="../charts/chart64.xml"/><Relationship Id="rId15" Type="http://schemas.openxmlformats.org/officeDocument/2006/relationships/chart" Target="../charts/chart65.xml"/><Relationship Id="rId16" Type="http://schemas.openxmlformats.org/officeDocument/2006/relationships/chart" Target="../charts/chart6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0.xml"/><Relationship Id="rId7" Type="http://schemas.openxmlformats.org/officeDocument/2006/relationships/chart" Target="../charts/chart651.xml"/><Relationship Id="rId8" Type="http://schemas.openxmlformats.org/officeDocument/2006/relationships/chart" Target="../charts/chart652.xml"/><Relationship Id="rId9" Type="http://schemas.openxmlformats.org/officeDocument/2006/relationships/chart" Target="../charts/chart653.xml"/><Relationship Id="rId10" Type="http://schemas.openxmlformats.org/officeDocument/2006/relationships/chart" Target="../charts/chart654.xml"/><Relationship Id="rId11" Type="http://schemas.openxmlformats.org/officeDocument/2006/relationships/chart" Target="../charts/chart655.xml"/><Relationship Id="rId12" Type="http://schemas.openxmlformats.org/officeDocument/2006/relationships/chart" Target="../charts/chart656.xml"/><Relationship Id="rId13" Type="http://schemas.openxmlformats.org/officeDocument/2006/relationships/chart" Target="../charts/chart657.xml"/><Relationship Id="rId14" Type="http://schemas.openxmlformats.org/officeDocument/2006/relationships/chart" Target="../charts/chart658.xml"/><Relationship Id="rId15" Type="http://schemas.openxmlformats.org/officeDocument/2006/relationships/chart" Target="../charts/chart659.xml"/><Relationship Id="rId16" Type="http://schemas.openxmlformats.org/officeDocument/2006/relationships/chart" Target="../charts/chart6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1.xml"/><Relationship Id="rId7" Type="http://schemas.openxmlformats.org/officeDocument/2006/relationships/chart" Target="../charts/chart662.xml"/><Relationship Id="rId8" Type="http://schemas.openxmlformats.org/officeDocument/2006/relationships/chart" Target="../charts/chart663.xml"/><Relationship Id="rId9" Type="http://schemas.openxmlformats.org/officeDocument/2006/relationships/chart" Target="../charts/chart664.xml"/><Relationship Id="rId10" Type="http://schemas.openxmlformats.org/officeDocument/2006/relationships/chart" Target="../charts/chart665.xml"/><Relationship Id="rId11" Type="http://schemas.openxmlformats.org/officeDocument/2006/relationships/chart" Target="../charts/chart666.xml"/><Relationship Id="rId12" Type="http://schemas.openxmlformats.org/officeDocument/2006/relationships/chart" Target="../charts/chart667.xml"/><Relationship Id="rId13" Type="http://schemas.openxmlformats.org/officeDocument/2006/relationships/chart" Target="../charts/chart668.xml"/><Relationship Id="rId14" Type="http://schemas.openxmlformats.org/officeDocument/2006/relationships/chart" Target="../charts/chart669.xml"/><Relationship Id="rId15" Type="http://schemas.openxmlformats.org/officeDocument/2006/relationships/chart" Target="../charts/chart670.xml"/><Relationship Id="rId16" Type="http://schemas.openxmlformats.org/officeDocument/2006/relationships/chart" Target="../charts/chart67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2.xml"/><Relationship Id="rId7" Type="http://schemas.openxmlformats.org/officeDocument/2006/relationships/chart" Target="../charts/chart673.xml"/><Relationship Id="rId8" Type="http://schemas.openxmlformats.org/officeDocument/2006/relationships/chart" Target="../charts/chart674.xml"/><Relationship Id="rId9" Type="http://schemas.openxmlformats.org/officeDocument/2006/relationships/chart" Target="../charts/chart675.xml"/><Relationship Id="rId10" Type="http://schemas.openxmlformats.org/officeDocument/2006/relationships/chart" Target="../charts/chart676.xml"/><Relationship Id="rId11" Type="http://schemas.openxmlformats.org/officeDocument/2006/relationships/chart" Target="../charts/chart677.xml"/><Relationship Id="rId12" Type="http://schemas.openxmlformats.org/officeDocument/2006/relationships/chart" Target="../charts/chart678.xml"/><Relationship Id="rId13" Type="http://schemas.openxmlformats.org/officeDocument/2006/relationships/chart" Target="../charts/chart679.xml"/><Relationship Id="rId14" Type="http://schemas.openxmlformats.org/officeDocument/2006/relationships/chart" Target="../charts/chart680.xml"/><Relationship Id="rId15" Type="http://schemas.openxmlformats.org/officeDocument/2006/relationships/chart" Target="../charts/chart681.xml"/><Relationship Id="rId16" Type="http://schemas.openxmlformats.org/officeDocument/2006/relationships/chart" Target="../charts/chart68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3.xml"/><Relationship Id="rId7" Type="http://schemas.openxmlformats.org/officeDocument/2006/relationships/chart" Target="../charts/chart684.xml"/><Relationship Id="rId8" Type="http://schemas.openxmlformats.org/officeDocument/2006/relationships/chart" Target="../charts/chart685.xml"/><Relationship Id="rId9" Type="http://schemas.openxmlformats.org/officeDocument/2006/relationships/chart" Target="../charts/chart686.xml"/><Relationship Id="rId10" Type="http://schemas.openxmlformats.org/officeDocument/2006/relationships/chart" Target="../charts/chart687.xml"/><Relationship Id="rId11" Type="http://schemas.openxmlformats.org/officeDocument/2006/relationships/chart" Target="../charts/chart688.xml"/><Relationship Id="rId12" Type="http://schemas.openxmlformats.org/officeDocument/2006/relationships/chart" Target="../charts/chart689.xml"/><Relationship Id="rId13" Type="http://schemas.openxmlformats.org/officeDocument/2006/relationships/chart" Target="../charts/chart690.xml"/><Relationship Id="rId14" Type="http://schemas.openxmlformats.org/officeDocument/2006/relationships/chart" Target="../charts/chart691.xml"/><Relationship Id="rId15" Type="http://schemas.openxmlformats.org/officeDocument/2006/relationships/chart" Target="../charts/chart692.xml"/><Relationship Id="rId16" Type="http://schemas.openxmlformats.org/officeDocument/2006/relationships/chart" Target="../charts/chart69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4.xml"/><Relationship Id="rId7" Type="http://schemas.openxmlformats.org/officeDocument/2006/relationships/chart" Target="../charts/chart695.xml"/><Relationship Id="rId8" Type="http://schemas.openxmlformats.org/officeDocument/2006/relationships/chart" Target="../charts/chart696.xml"/><Relationship Id="rId9" Type="http://schemas.openxmlformats.org/officeDocument/2006/relationships/chart" Target="../charts/chart697.xml"/><Relationship Id="rId10" Type="http://schemas.openxmlformats.org/officeDocument/2006/relationships/chart" Target="../charts/chart698.xml"/><Relationship Id="rId11" Type="http://schemas.openxmlformats.org/officeDocument/2006/relationships/chart" Target="../charts/chart699.xml"/><Relationship Id="rId12" Type="http://schemas.openxmlformats.org/officeDocument/2006/relationships/chart" Target="../charts/chart700.xml"/><Relationship Id="rId13" Type="http://schemas.openxmlformats.org/officeDocument/2006/relationships/chart" Target="../charts/chart701.xml"/><Relationship Id="rId14" Type="http://schemas.openxmlformats.org/officeDocument/2006/relationships/chart" Target="../charts/chart702.xml"/><Relationship Id="rId15" Type="http://schemas.openxmlformats.org/officeDocument/2006/relationships/chart" Target="../charts/chart703.xml"/><Relationship Id="rId16" Type="http://schemas.openxmlformats.org/officeDocument/2006/relationships/chart" Target="../charts/chart70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5.xml"/><Relationship Id="rId7" Type="http://schemas.openxmlformats.org/officeDocument/2006/relationships/chart" Target="../charts/chart706.xml"/><Relationship Id="rId8" Type="http://schemas.openxmlformats.org/officeDocument/2006/relationships/chart" Target="../charts/chart707.xml"/><Relationship Id="rId9" Type="http://schemas.openxmlformats.org/officeDocument/2006/relationships/chart" Target="../charts/chart708.xml"/><Relationship Id="rId10" Type="http://schemas.openxmlformats.org/officeDocument/2006/relationships/chart" Target="../charts/chart709.xml"/><Relationship Id="rId11" Type="http://schemas.openxmlformats.org/officeDocument/2006/relationships/chart" Target="../charts/chart710.xml"/><Relationship Id="rId12" Type="http://schemas.openxmlformats.org/officeDocument/2006/relationships/chart" Target="../charts/chart711.xml"/><Relationship Id="rId13" Type="http://schemas.openxmlformats.org/officeDocument/2006/relationships/chart" Target="../charts/chart712.xml"/><Relationship Id="rId14" Type="http://schemas.openxmlformats.org/officeDocument/2006/relationships/chart" Target="../charts/chart713.xml"/><Relationship Id="rId15" Type="http://schemas.openxmlformats.org/officeDocument/2006/relationships/chart" Target="../charts/chart714.xml"/><Relationship Id="rId16" Type="http://schemas.openxmlformats.org/officeDocument/2006/relationships/chart" Target="../charts/chart71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6.xml"/><Relationship Id="rId7" Type="http://schemas.openxmlformats.org/officeDocument/2006/relationships/chart" Target="../charts/chart717.xml"/><Relationship Id="rId8" Type="http://schemas.openxmlformats.org/officeDocument/2006/relationships/chart" Target="../charts/chart718.xml"/><Relationship Id="rId9" Type="http://schemas.openxmlformats.org/officeDocument/2006/relationships/chart" Target="../charts/chart719.xml"/><Relationship Id="rId10" Type="http://schemas.openxmlformats.org/officeDocument/2006/relationships/chart" Target="../charts/chart720.xml"/><Relationship Id="rId11" Type="http://schemas.openxmlformats.org/officeDocument/2006/relationships/chart" Target="../charts/chart721.xml"/><Relationship Id="rId12" Type="http://schemas.openxmlformats.org/officeDocument/2006/relationships/chart" Target="../charts/chart722.xml"/><Relationship Id="rId13" Type="http://schemas.openxmlformats.org/officeDocument/2006/relationships/chart" Target="../charts/chart723.xml"/><Relationship Id="rId14" Type="http://schemas.openxmlformats.org/officeDocument/2006/relationships/chart" Target="../charts/chart724.xml"/><Relationship Id="rId15" Type="http://schemas.openxmlformats.org/officeDocument/2006/relationships/chart" Target="../charts/chart725.xml"/><Relationship Id="rId16" Type="http://schemas.openxmlformats.org/officeDocument/2006/relationships/chart" Target="../charts/chart72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7.xml"/><Relationship Id="rId7" Type="http://schemas.openxmlformats.org/officeDocument/2006/relationships/chart" Target="../charts/chart728.xml"/><Relationship Id="rId8" Type="http://schemas.openxmlformats.org/officeDocument/2006/relationships/chart" Target="../charts/chart729.xml"/><Relationship Id="rId9" Type="http://schemas.openxmlformats.org/officeDocument/2006/relationships/chart" Target="../charts/chart730.xml"/><Relationship Id="rId10" Type="http://schemas.openxmlformats.org/officeDocument/2006/relationships/chart" Target="../charts/chart731.xml"/><Relationship Id="rId11" Type="http://schemas.openxmlformats.org/officeDocument/2006/relationships/chart" Target="../charts/chart732.xml"/><Relationship Id="rId12" Type="http://schemas.openxmlformats.org/officeDocument/2006/relationships/chart" Target="../charts/chart733.xml"/><Relationship Id="rId13" Type="http://schemas.openxmlformats.org/officeDocument/2006/relationships/chart" Target="../charts/chart734.xml"/><Relationship Id="rId14" Type="http://schemas.openxmlformats.org/officeDocument/2006/relationships/chart" Target="../charts/chart735.xml"/><Relationship Id="rId15" Type="http://schemas.openxmlformats.org/officeDocument/2006/relationships/chart" Target="../charts/chart736.xml"/><Relationship Id="rId16" Type="http://schemas.openxmlformats.org/officeDocument/2006/relationships/chart" Target="../charts/chart73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8.xml"/><Relationship Id="rId7" Type="http://schemas.openxmlformats.org/officeDocument/2006/relationships/chart" Target="../charts/chart739.xml"/><Relationship Id="rId8" Type="http://schemas.openxmlformats.org/officeDocument/2006/relationships/chart" Target="../charts/chart740.xml"/><Relationship Id="rId9" Type="http://schemas.openxmlformats.org/officeDocument/2006/relationships/chart" Target="../charts/chart741.xml"/><Relationship Id="rId10" Type="http://schemas.openxmlformats.org/officeDocument/2006/relationships/chart" Target="../charts/chart742.xml"/><Relationship Id="rId11" Type="http://schemas.openxmlformats.org/officeDocument/2006/relationships/chart" Target="../charts/chart743.xml"/><Relationship Id="rId12" Type="http://schemas.openxmlformats.org/officeDocument/2006/relationships/chart" Target="../charts/chart744.xml"/><Relationship Id="rId13" Type="http://schemas.openxmlformats.org/officeDocument/2006/relationships/chart" Target="../charts/chart745.xml"/><Relationship Id="rId14" Type="http://schemas.openxmlformats.org/officeDocument/2006/relationships/chart" Target="../charts/chart746.xml"/><Relationship Id="rId15" Type="http://schemas.openxmlformats.org/officeDocument/2006/relationships/chart" Target="../charts/chart747.xml"/><Relationship Id="rId16" Type="http://schemas.openxmlformats.org/officeDocument/2006/relationships/chart" Target="../charts/chart74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9.xml"/><Relationship Id="rId7" Type="http://schemas.openxmlformats.org/officeDocument/2006/relationships/chart" Target="../charts/chart750.xml"/><Relationship Id="rId8" Type="http://schemas.openxmlformats.org/officeDocument/2006/relationships/chart" Target="../charts/chart751.xml"/><Relationship Id="rId9" Type="http://schemas.openxmlformats.org/officeDocument/2006/relationships/chart" Target="../charts/chart752.xml"/><Relationship Id="rId10" Type="http://schemas.openxmlformats.org/officeDocument/2006/relationships/chart" Target="../charts/chart753.xml"/><Relationship Id="rId11" Type="http://schemas.openxmlformats.org/officeDocument/2006/relationships/chart" Target="../charts/chart754.xml"/><Relationship Id="rId12" Type="http://schemas.openxmlformats.org/officeDocument/2006/relationships/chart" Target="../charts/chart755.xml"/><Relationship Id="rId13" Type="http://schemas.openxmlformats.org/officeDocument/2006/relationships/chart" Target="../charts/chart756.xml"/><Relationship Id="rId14" Type="http://schemas.openxmlformats.org/officeDocument/2006/relationships/chart" Target="../charts/chart757.xml"/><Relationship Id="rId15" Type="http://schemas.openxmlformats.org/officeDocument/2006/relationships/chart" Target="../charts/chart758.xml"/><Relationship Id="rId16" Type="http://schemas.openxmlformats.org/officeDocument/2006/relationships/chart" Target="../charts/chart75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 Id="rId8" Type="http://schemas.openxmlformats.org/officeDocument/2006/relationships/chart" Target="../charts/chart69.xml"/><Relationship Id="rId9" Type="http://schemas.openxmlformats.org/officeDocument/2006/relationships/chart" Target="../charts/chart70.xml"/><Relationship Id="rId10" Type="http://schemas.openxmlformats.org/officeDocument/2006/relationships/chart" Target="../charts/chart71.xml"/><Relationship Id="rId11" Type="http://schemas.openxmlformats.org/officeDocument/2006/relationships/chart" Target="../charts/chart72.xml"/><Relationship Id="rId12" Type="http://schemas.openxmlformats.org/officeDocument/2006/relationships/chart" Target="../charts/chart73.xml"/><Relationship Id="rId13" Type="http://schemas.openxmlformats.org/officeDocument/2006/relationships/chart" Target="../charts/chart74.xml"/><Relationship Id="rId14" Type="http://schemas.openxmlformats.org/officeDocument/2006/relationships/chart" Target="../charts/chart75.xml"/><Relationship Id="rId15" Type="http://schemas.openxmlformats.org/officeDocument/2006/relationships/chart" Target="../charts/chart76.xml"/><Relationship Id="rId16" Type="http://schemas.openxmlformats.org/officeDocument/2006/relationships/chart" Target="../charts/chart7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0.xml"/><Relationship Id="rId7" Type="http://schemas.openxmlformats.org/officeDocument/2006/relationships/chart" Target="../charts/chart761.xml"/><Relationship Id="rId8" Type="http://schemas.openxmlformats.org/officeDocument/2006/relationships/chart" Target="../charts/chart762.xml"/><Relationship Id="rId9" Type="http://schemas.openxmlformats.org/officeDocument/2006/relationships/chart" Target="../charts/chart763.xml"/><Relationship Id="rId10" Type="http://schemas.openxmlformats.org/officeDocument/2006/relationships/chart" Target="../charts/chart764.xml"/><Relationship Id="rId11" Type="http://schemas.openxmlformats.org/officeDocument/2006/relationships/chart" Target="../charts/chart765.xml"/><Relationship Id="rId12" Type="http://schemas.openxmlformats.org/officeDocument/2006/relationships/chart" Target="../charts/chart766.xml"/><Relationship Id="rId13" Type="http://schemas.openxmlformats.org/officeDocument/2006/relationships/chart" Target="../charts/chart767.xml"/><Relationship Id="rId14" Type="http://schemas.openxmlformats.org/officeDocument/2006/relationships/chart" Target="../charts/chart768.xml"/><Relationship Id="rId15" Type="http://schemas.openxmlformats.org/officeDocument/2006/relationships/chart" Target="../charts/chart769.xml"/><Relationship Id="rId16" Type="http://schemas.openxmlformats.org/officeDocument/2006/relationships/chart" Target="../charts/chart7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1.xml"/><Relationship Id="rId7" Type="http://schemas.openxmlformats.org/officeDocument/2006/relationships/chart" Target="../charts/chart772.xml"/><Relationship Id="rId8" Type="http://schemas.openxmlformats.org/officeDocument/2006/relationships/chart" Target="../charts/chart773.xml"/><Relationship Id="rId9" Type="http://schemas.openxmlformats.org/officeDocument/2006/relationships/chart" Target="../charts/chart774.xml"/><Relationship Id="rId10" Type="http://schemas.openxmlformats.org/officeDocument/2006/relationships/chart" Target="../charts/chart775.xml"/><Relationship Id="rId11" Type="http://schemas.openxmlformats.org/officeDocument/2006/relationships/chart" Target="../charts/chart776.xml"/><Relationship Id="rId12" Type="http://schemas.openxmlformats.org/officeDocument/2006/relationships/chart" Target="../charts/chart777.xml"/><Relationship Id="rId13" Type="http://schemas.openxmlformats.org/officeDocument/2006/relationships/chart" Target="../charts/chart778.xml"/><Relationship Id="rId14" Type="http://schemas.openxmlformats.org/officeDocument/2006/relationships/chart" Target="../charts/chart779.xml"/><Relationship Id="rId15" Type="http://schemas.openxmlformats.org/officeDocument/2006/relationships/chart" Target="../charts/chart780.xml"/><Relationship Id="rId16" Type="http://schemas.openxmlformats.org/officeDocument/2006/relationships/chart" Target="../charts/chart78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2.xml"/><Relationship Id="rId7" Type="http://schemas.openxmlformats.org/officeDocument/2006/relationships/chart" Target="../charts/chart783.xml"/><Relationship Id="rId8" Type="http://schemas.openxmlformats.org/officeDocument/2006/relationships/chart" Target="../charts/chart784.xml"/><Relationship Id="rId9" Type="http://schemas.openxmlformats.org/officeDocument/2006/relationships/chart" Target="../charts/chart785.xml"/><Relationship Id="rId10" Type="http://schemas.openxmlformats.org/officeDocument/2006/relationships/chart" Target="../charts/chart786.xml"/><Relationship Id="rId11" Type="http://schemas.openxmlformats.org/officeDocument/2006/relationships/chart" Target="../charts/chart787.xml"/><Relationship Id="rId12" Type="http://schemas.openxmlformats.org/officeDocument/2006/relationships/chart" Target="../charts/chart788.xml"/><Relationship Id="rId13" Type="http://schemas.openxmlformats.org/officeDocument/2006/relationships/chart" Target="../charts/chart789.xml"/><Relationship Id="rId14" Type="http://schemas.openxmlformats.org/officeDocument/2006/relationships/chart" Target="../charts/chart790.xml"/><Relationship Id="rId15" Type="http://schemas.openxmlformats.org/officeDocument/2006/relationships/chart" Target="../charts/chart791.xml"/><Relationship Id="rId16" Type="http://schemas.openxmlformats.org/officeDocument/2006/relationships/chart" Target="../charts/chart792.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 Id="rId7" Type="http://schemas.openxmlformats.org/officeDocument/2006/relationships/chart" Target="../charts/chart79.xml"/><Relationship Id="rId8" Type="http://schemas.openxmlformats.org/officeDocument/2006/relationships/chart" Target="../charts/chart80.xml"/><Relationship Id="rId9" Type="http://schemas.openxmlformats.org/officeDocument/2006/relationships/chart" Target="../charts/chart81.xml"/><Relationship Id="rId10" Type="http://schemas.openxmlformats.org/officeDocument/2006/relationships/chart" Target="../charts/chart82.xml"/><Relationship Id="rId11" Type="http://schemas.openxmlformats.org/officeDocument/2006/relationships/chart" Target="../charts/chart83.xml"/><Relationship Id="rId12" Type="http://schemas.openxmlformats.org/officeDocument/2006/relationships/chart" Target="../charts/chart84.xml"/><Relationship Id="rId13" Type="http://schemas.openxmlformats.org/officeDocument/2006/relationships/chart" Target="../charts/chart85.xml"/><Relationship Id="rId14" Type="http://schemas.openxmlformats.org/officeDocument/2006/relationships/chart" Target="../charts/chart86.xml"/><Relationship Id="rId15" Type="http://schemas.openxmlformats.org/officeDocument/2006/relationships/chart" Target="../charts/chart87.xml"/><Relationship Id="rId16" Type="http://schemas.openxmlformats.org/officeDocument/2006/relationships/chart" Target="../charts/chart8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 Id="rId14" Type="http://schemas.openxmlformats.org/officeDocument/2006/relationships/chart" Target="../charts/chart97.xml"/><Relationship Id="rId15" Type="http://schemas.openxmlformats.org/officeDocument/2006/relationships/chart" Target="../charts/chart98.xml"/><Relationship Id="rId1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NATIONAL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865334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PAC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55692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RHO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541240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AQU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28960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EST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175142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 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24333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 B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62649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 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61888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 D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0642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CA E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9366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3590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467140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7184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NATIONAL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481711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111392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39600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551613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HMSM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907764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HMSM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08252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HMSM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87243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505470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32696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HMSM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696570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248140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VCN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3086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VCN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672481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VCN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7043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42703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009007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401860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032104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11423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QCA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25760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QCN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428989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CCP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857900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CCP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599386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CCP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094834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IDF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028432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IDF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72007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IDF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830197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PAC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69326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PAC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184239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PAC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832261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RHO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725294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VCN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747105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RHO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97081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RHO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119952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AQU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18708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AQU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992327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AQU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086169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EST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62466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EST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960742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NICOLAS EST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48010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479651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21450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QCT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76518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29606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B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176797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B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263788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B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557735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218665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678677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C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331528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D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940390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D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787471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D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12655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QCA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30314622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E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Blanc De Blancs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Bruts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Crus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Extra Brut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Millesimes</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7832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E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Rosés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Bourgogne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Italiens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Val De Loire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Alsace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524710362"/>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197133365"/>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136209033"/>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7492850"/>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927246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Segment | CA E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 Bordelais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2897894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CCP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1887279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Size Bracket By Sector | NICOLAS IDF | Nicolas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5"/>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Effervescents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Champagnes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Effervescents Sans Alcool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Mousseux</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Nicolas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9003">
                <a:tc>
                  <a:txBody>
                    <a:bodyPr/>
                    <a:lstStyle/>
                    <a:p>
                      <a:pPr algn="ctr">
                        <a:defRPr sz="700">
                          <a:latin typeface="Nexa Bold"/>
                        </a:defRPr>
                      </a:pPr>
                      <a:r>
                        <a:t>3000ML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329003">
                <a:tc>
                  <a:txBody>
                    <a:bodyPr/>
                    <a:lstStyle/>
                    <a:p>
                      <a:pPr algn="ctr">
                        <a:defRPr sz="700">
                          <a:latin typeface="Nexa Bold"/>
                        </a:defRPr>
                      </a:pPr>
                      <a:r>
                        <a:t>1500ML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29003">
                <a:tc>
                  <a:txBody>
                    <a:bodyPr/>
                    <a:lstStyle/>
                    <a:p>
                      <a:pPr algn="ctr">
                        <a:defRPr sz="700">
                          <a:latin typeface="Nexa Bold"/>
                        </a:defRPr>
                      </a:pPr>
                      <a:r>
                        <a:t>1000ML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329003">
                <a:tc>
                  <a:txBody>
                    <a:bodyPr/>
                    <a:lstStyle/>
                    <a:p>
                      <a:pPr algn="ctr">
                        <a:defRPr sz="700">
                          <a:latin typeface="Nexa Bold"/>
                        </a:defRPr>
                      </a:pPr>
                      <a:r>
                        <a:t>750ML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329003">
                <a:tc>
                  <a:txBody>
                    <a:bodyPr/>
                    <a:lstStyle/>
                    <a:p>
                      <a:pPr algn="ctr">
                        <a:defRPr sz="700">
                          <a:latin typeface="Nexa Bold"/>
                        </a:defRPr>
                      </a:pPr>
                      <a:r>
                        <a:t>730ML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329003">
                <a:tc>
                  <a:txBody>
                    <a:bodyPr/>
                    <a:lstStyle/>
                    <a:p>
                      <a:pPr algn="ctr">
                        <a:defRPr sz="700">
                          <a:latin typeface="Nexa Bold"/>
                        </a:defRPr>
                      </a:pPr>
                      <a:r>
                        <a:t>375ML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329003">
                <a:tc>
                  <a:txBody>
                    <a:bodyPr/>
                    <a:lstStyle/>
                    <a:p>
                      <a:pPr algn="ctr">
                        <a:defRPr sz="700">
                          <a:latin typeface="Nexa Bold"/>
                        </a:defRPr>
                      </a:pPr>
                      <a:r>
                        <a:t>12L &amp; 15L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329003">
                <a:tc>
                  <a:txBody>
                    <a:bodyPr/>
                    <a:lstStyle/>
                    <a:p>
                      <a:pPr algn="ctr">
                        <a:defRPr sz="700">
                          <a:latin typeface="Nexa Bold"/>
                        </a:defRPr>
                      </a:pPr>
                      <a:r>
                        <a:t>6L &amp; 9L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329003">
                <a:tc>
                  <a:txBody>
                    <a:bodyPr/>
                    <a:lstStyle/>
                    <a:p>
                      <a:pPr algn="ctr">
                        <a:defRPr sz="700">
                          <a:latin typeface="Nexa Bold"/>
                        </a:defRPr>
                      </a:pPr>
                      <a:r>
                        <a:t>0-374ML</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245758838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1684351778"/>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2396946981"/>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521043821"/>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90247885"/>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868804167"/>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280228345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8/28/2025</a:t>
            </a:fld>
            <a:endParaRPr lang="en-US" sz="500"/>
          </a:p>
        </p:txBody>
      </p:sp>
    </p:spTree>
    <p:extLst>
      <p:ext uri="{BB962C8B-B14F-4D97-AF65-F5344CB8AC3E}">
        <p14:creationId xmlns:p14="http://schemas.microsoft.com/office/powerpoint/2010/main" val="4008580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9576</Words>
  <Application>Microsoft Office PowerPoint</Application>
  <PresentationFormat>On-screen Show (16:9)</PresentationFormat>
  <Paragraphs>2808</Paragraphs>
  <Slides>72</Slides>
  <Notes>72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3"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Salma ANANY</cp:lastModifiedBy>
  <cp:revision>76</cp:revision>
  <dcterms:created xsi:type="dcterms:W3CDTF">2024-07-05T11:30:58Z</dcterms:created>
  <dcterms:modified xsi:type="dcterms:W3CDTF">2025-08-28T11:27:16Z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